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61" r:id="rId4"/>
    <p:sldId id="259" r:id="rId5"/>
    <p:sldId id="262" r:id="rId6"/>
    <p:sldId id="263" r:id="rId7"/>
    <p:sldId id="266" r:id="rId8"/>
    <p:sldId id="291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74" r:id="rId17"/>
    <p:sldId id="264" r:id="rId18"/>
    <p:sldId id="292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A3F"/>
    <a:srgbClr val="F5C8C9"/>
    <a:srgbClr val="FAFAFA"/>
    <a:srgbClr val="444444"/>
    <a:srgbClr val="FFFFFF"/>
    <a:srgbClr val="EF4348"/>
    <a:srgbClr val="FFC000"/>
    <a:srgbClr val="000000"/>
    <a:srgbClr val="D0373C"/>
    <a:srgbClr val="3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95BEAD-4303-4DA9-BD48-78BCB5C692FA}" v="18" dt="2024-03-05T02:56:22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박 예솔" userId="5ccd8b49-350a-4198-a412-beeaa6151024" providerId="ADAL" clId="{F595BEAD-4303-4DA9-BD48-78BCB5C692FA}"/>
    <pc:docChg chg="undo custSel modSld">
      <pc:chgData name="박 예솔" userId="5ccd8b49-350a-4198-a412-beeaa6151024" providerId="ADAL" clId="{F595BEAD-4303-4DA9-BD48-78BCB5C692FA}" dt="2024-03-05T02:56:46.566" v="186" actId="1076"/>
      <pc:docMkLst>
        <pc:docMk/>
      </pc:docMkLst>
      <pc:sldChg chg="modSp mod">
        <pc:chgData name="박 예솔" userId="5ccd8b49-350a-4198-a412-beeaa6151024" providerId="ADAL" clId="{F595BEAD-4303-4DA9-BD48-78BCB5C692FA}" dt="2024-03-04T06:57:41.959" v="7"/>
        <pc:sldMkLst>
          <pc:docMk/>
          <pc:sldMk cId="1403863309" sldId="256"/>
        </pc:sldMkLst>
        <pc:spChg chg="mod">
          <ac:chgData name="박 예솔" userId="5ccd8b49-350a-4198-a412-beeaa6151024" providerId="ADAL" clId="{F595BEAD-4303-4DA9-BD48-78BCB5C692FA}" dt="2024-03-04T06:57:41.959" v="7"/>
          <ac:spMkLst>
            <pc:docMk/>
            <pc:sldMk cId="1403863309" sldId="256"/>
            <ac:spMk id="11" creationId="{4087C6CC-15B4-0AF7-CAB7-847F64864ECF}"/>
          </ac:spMkLst>
        </pc:spChg>
      </pc:sldChg>
      <pc:sldChg chg="modSp mod">
        <pc:chgData name="박 예솔" userId="5ccd8b49-350a-4198-a412-beeaa6151024" providerId="ADAL" clId="{F595BEAD-4303-4DA9-BD48-78BCB5C692FA}" dt="2024-03-04T06:59:31.345" v="18" actId="20577"/>
        <pc:sldMkLst>
          <pc:docMk/>
          <pc:sldMk cId="1188556320" sldId="259"/>
        </pc:sldMkLst>
        <pc:spChg chg="mod">
          <ac:chgData name="박 예솔" userId="5ccd8b49-350a-4198-a412-beeaa6151024" providerId="ADAL" clId="{F595BEAD-4303-4DA9-BD48-78BCB5C692FA}" dt="2024-03-04T06:59:26.031" v="17" actId="20577"/>
          <ac:spMkLst>
            <pc:docMk/>
            <pc:sldMk cId="1188556320" sldId="259"/>
            <ac:spMk id="51" creationId="{34EC0B64-F7CB-E28B-594E-0D6334410436}"/>
          </ac:spMkLst>
        </pc:spChg>
        <pc:spChg chg="mod">
          <ac:chgData name="박 예솔" userId="5ccd8b49-350a-4198-a412-beeaa6151024" providerId="ADAL" clId="{F595BEAD-4303-4DA9-BD48-78BCB5C692FA}" dt="2024-03-04T06:59:31.345" v="18" actId="20577"/>
          <ac:spMkLst>
            <pc:docMk/>
            <pc:sldMk cId="1188556320" sldId="259"/>
            <ac:spMk id="1038" creationId="{3834E41B-9E54-CDEF-30AB-4ABC69C3198A}"/>
          </ac:spMkLst>
        </pc:spChg>
      </pc:sldChg>
      <pc:sldChg chg="modSp mod">
        <pc:chgData name="박 예솔" userId="5ccd8b49-350a-4198-a412-beeaa6151024" providerId="ADAL" clId="{F595BEAD-4303-4DA9-BD48-78BCB5C692FA}" dt="2024-03-04T08:23:31.073" v="106" actId="20577"/>
        <pc:sldMkLst>
          <pc:docMk/>
          <pc:sldMk cId="2869882788" sldId="263"/>
        </pc:sldMkLst>
        <pc:spChg chg="mod">
          <ac:chgData name="박 예솔" userId="5ccd8b49-350a-4198-a412-beeaa6151024" providerId="ADAL" clId="{F595BEAD-4303-4DA9-BD48-78BCB5C692FA}" dt="2024-03-04T08:23:31.073" v="106" actId="20577"/>
          <ac:spMkLst>
            <pc:docMk/>
            <pc:sldMk cId="2869882788" sldId="263"/>
            <ac:spMk id="5" creationId="{5E875D0C-DD4C-8F81-3257-74DE09310B7E}"/>
          </ac:spMkLst>
        </pc:spChg>
        <pc:spChg chg="mod">
          <ac:chgData name="박 예솔" userId="5ccd8b49-350a-4198-a412-beeaa6151024" providerId="ADAL" clId="{F595BEAD-4303-4DA9-BD48-78BCB5C692FA}" dt="2024-03-04T06:59:39.711" v="19" actId="20577"/>
          <ac:spMkLst>
            <pc:docMk/>
            <pc:sldMk cId="2869882788" sldId="263"/>
            <ac:spMk id="49" creationId="{CDCA09A7-6800-258D-4059-2F4F1A48127D}"/>
          </ac:spMkLst>
        </pc:spChg>
        <pc:spChg chg="mod">
          <ac:chgData name="박 예솔" userId="5ccd8b49-350a-4198-a412-beeaa6151024" providerId="ADAL" clId="{F595BEAD-4303-4DA9-BD48-78BCB5C692FA}" dt="2024-03-04T06:59:47.604" v="21" actId="20577"/>
          <ac:spMkLst>
            <pc:docMk/>
            <pc:sldMk cId="2869882788" sldId="263"/>
            <ac:spMk id="57" creationId="{5E3AE7D0-D6D2-7671-4633-C8DAE89B6FCA}"/>
          </ac:spMkLst>
        </pc:spChg>
        <pc:spChg chg="mod">
          <ac:chgData name="박 예솔" userId="5ccd8b49-350a-4198-a412-beeaa6151024" providerId="ADAL" clId="{F595BEAD-4303-4DA9-BD48-78BCB5C692FA}" dt="2024-03-04T06:59:42.781" v="20" actId="20577"/>
          <ac:spMkLst>
            <pc:docMk/>
            <pc:sldMk cId="2869882788" sldId="263"/>
            <ac:spMk id="1025" creationId="{F2A937A9-00E1-1BFF-16C7-0C00517B6529}"/>
          </ac:spMkLst>
        </pc:spChg>
      </pc:sldChg>
      <pc:sldChg chg="modSp mod">
        <pc:chgData name="박 예솔" userId="5ccd8b49-350a-4198-a412-beeaa6151024" providerId="ADAL" clId="{F595BEAD-4303-4DA9-BD48-78BCB5C692FA}" dt="2024-03-04T08:24:20.800" v="111" actId="20577"/>
        <pc:sldMkLst>
          <pc:docMk/>
          <pc:sldMk cId="783641051" sldId="266"/>
        </pc:sldMkLst>
        <pc:spChg chg="mod">
          <ac:chgData name="박 예솔" userId="5ccd8b49-350a-4198-a412-beeaa6151024" providerId="ADAL" clId="{F595BEAD-4303-4DA9-BD48-78BCB5C692FA}" dt="2024-03-04T08:24:20.800" v="111" actId="20577"/>
          <ac:spMkLst>
            <pc:docMk/>
            <pc:sldMk cId="783641051" sldId="266"/>
            <ac:spMk id="4" creationId="{D3A6020D-FB2D-580B-F11A-071E5C366342}"/>
          </ac:spMkLst>
        </pc:spChg>
        <pc:spChg chg="mod">
          <ac:chgData name="박 예솔" userId="5ccd8b49-350a-4198-a412-beeaa6151024" providerId="ADAL" clId="{F595BEAD-4303-4DA9-BD48-78BCB5C692FA}" dt="2024-03-04T07:00:04.731" v="23" actId="20577"/>
          <ac:spMkLst>
            <pc:docMk/>
            <pc:sldMk cId="783641051" sldId="266"/>
            <ac:spMk id="38" creationId="{42B5F277-A4E8-7060-C7C9-62D1B2DC9BDC}"/>
          </ac:spMkLst>
        </pc:spChg>
      </pc:sldChg>
      <pc:sldChg chg="modSp mod">
        <pc:chgData name="박 예솔" userId="5ccd8b49-350a-4198-a412-beeaa6151024" providerId="ADAL" clId="{F595BEAD-4303-4DA9-BD48-78BCB5C692FA}" dt="2024-03-04T07:05:16.436" v="30" actId="20577"/>
        <pc:sldMkLst>
          <pc:docMk/>
          <pc:sldMk cId="2097026161" sldId="267"/>
        </pc:sldMkLst>
        <pc:spChg chg="mod">
          <ac:chgData name="박 예솔" userId="5ccd8b49-350a-4198-a412-beeaa6151024" providerId="ADAL" clId="{F595BEAD-4303-4DA9-BD48-78BCB5C692FA}" dt="2024-03-04T07:05:16.436" v="30" actId="20577"/>
          <ac:spMkLst>
            <pc:docMk/>
            <pc:sldMk cId="2097026161" sldId="267"/>
            <ac:spMk id="24" creationId="{E92CE371-2EAE-B8A3-826D-56F738E00765}"/>
          </ac:spMkLst>
        </pc:spChg>
      </pc:sldChg>
      <pc:sldChg chg="modSp mod">
        <pc:chgData name="박 예솔" userId="5ccd8b49-350a-4198-a412-beeaa6151024" providerId="ADAL" clId="{F595BEAD-4303-4DA9-BD48-78BCB5C692FA}" dt="2024-03-04T07:05:30.650" v="31" actId="20577"/>
        <pc:sldMkLst>
          <pc:docMk/>
          <pc:sldMk cId="1061611095" sldId="268"/>
        </pc:sldMkLst>
        <pc:spChg chg="mod">
          <ac:chgData name="박 예솔" userId="5ccd8b49-350a-4198-a412-beeaa6151024" providerId="ADAL" clId="{F595BEAD-4303-4DA9-BD48-78BCB5C692FA}" dt="2024-03-04T07:05:13.820" v="29" actId="20577"/>
          <ac:spMkLst>
            <pc:docMk/>
            <pc:sldMk cId="1061611095" sldId="268"/>
            <ac:spMk id="24" creationId="{1F3D9AB9-F024-D5A5-6832-346BA8402D5F}"/>
          </ac:spMkLst>
        </pc:spChg>
        <pc:spChg chg="mod">
          <ac:chgData name="박 예솔" userId="5ccd8b49-350a-4198-a412-beeaa6151024" providerId="ADAL" clId="{F595BEAD-4303-4DA9-BD48-78BCB5C692FA}" dt="2024-03-04T07:05:30.650" v="31" actId="20577"/>
          <ac:spMkLst>
            <pc:docMk/>
            <pc:sldMk cId="1061611095" sldId="268"/>
            <ac:spMk id="51" creationId="{E20FA0AF-4675-C978-F4AB-355517305935}"/>
          </ac:spMkLst>
        </pc:spChg>
      </pc:sldChg>
      <pc:sldChg chg="modSp mod">
        <pc:chgData name="박 예솔" userId="5ccd8b49-350a-4198-a412-beeaa6151024" providerId="ADAL" clId="{F595BEAD-4303-4DA9-BD48-78BCB5C692FA}" dt="2024-03-04T08:24:34.716" v="113" actId="20577"/>
        <pc:sldMkLst>
          <pc:docMk/>
          <pc:sldMk cId="2875722991" sldId="269"/>
        </pc:sldMkLst>
        <pc:spChg chg="mod">
          <ac:chgData name="박 예솔" userId="5ccd8b49-350a-4198-a412-beeaa6151024" providerId="ADAL" clId="{F595BEAD-4303-4DA9-BD48-78BCB5C692FA}" dt="2024-03-04T08:24:34.716" v="113" actId="20577"/>
          <ac:spMkLst>
            <pc:docMk/>
            <pc:sldMk cId="2875722991" sldId="269"/>
            <ac:spMk id="24" creationId="{94B5F5CF-D009-FE49-B55E-896CD29F4328}"/>
          </ac:spMkLst>
        </pc:spChg>
      </pc:sldChg>
      <pc:sldChg chg="modSp mod">
        <pc:chgData name="박 예솔" userId="5ccd8b49-350a-4198-a412-beeaa6151024" providerId="ADAL" clId="{F595BEAD-4303-4DA9-BD48-78BCB5C692FA}" dt="2024-03-04T07:06:44.928" v="35" actId="20577"/>
        <pc:sldMkLst>
          <pc:docMk/>
          <pc:sldMk cId="501335894" sldId="270"/>
        </pc:sldMkLst>
        <pc:spChg chg="mod">
          <ac:chgData name="박 예솔" userId="5ccd8b49-350a-4198-a412-beeaa6151024" providerId="ADAL" clId="{F595BEAD-4303-4DA9-BD48-78BCB5C692FA}" dt="2024-03-04T07:06:44.928" v="35" actId="20577"/>
          <ac:spMkLst>
            <pc:docMk/>
            <pc:sldMk cId="501335894" sldId="270"/>
            <ac:spMk id="1049" creationId="{2C511173-E34A-6F78-9BB2-E4ECBC7ED2CF}"/>
          </ac:spMkLst>
        </pc:spChg>
      </pc:sldChg>
      <pc:sldChg chg="modSp mod">
        <pc:chgData name="박 예솔" userId="5ccd8b49-350a-4198-a412-beeaa6151024" providerId="ADAL" clId="{F595BEAD-4303-4DA9-BD48-78BCB5C692FA}" dt="2024-03-04T08:24:30.767" v="112" actId="20577"/>
        <pc:sldMkLst>
          <pc:docMk/>
          <pc:sldMk cId="1573956122" sldId="271"/>
        </pc:sldMkLst>
        <pc:spChg chg="mod">
          <ac:chgData name="박 예솔" userId="5ccd8b49-350a-4198-a412-beeaa6151024" providerId="ADAL" clId="{F595BEAD-4303-4DA9-BD48-78BCB5C692FA}" dt="2024-03-04T08:24:30.767" v="112" actId="20577"/>
          <ac:spMkLst>
            <pc:docMk/>
            <pc:sldMk cId="1573956122" sldId="271"/>
            <ac:spMk id="24" creationId="{B094FA45-9343-A54F-CE70-B6B3EEC783C0}"/>
          </ac:spMkLst>
        </pc:spChg>
        <pc:spChg chg="mod">
          <ac:chgData name="박 예솔" userId="5ccd8b49-350a-4198-a412-beeaa6151024" providerId="ADAL" clId="{F595BEAD-4303-4DA9-BD48-78BCB5C692FA}" dt="2024-03-04T07:06:33.001" v="33" actId="20577"/>
          <ac:spMkLst>
            <pc:docMk/>
            <pc:sldMk cId="1573956122" sldId="271"/>
            <ac:spMk id="43" creationId="{C719179D-1D6C-6814-8559-40EFCE9B54B9}"/>
          </ac:spMkLst>
        </pc:spChg>
        <pc:spChg chg="mod">
          <ac:chgData name="박 예솔" userId="5ccd8b49-350a-4198-a412-beeaa6151024" providerId="ADAL" clId="{F595BEAD-4303-4DA9-BD48-78BCB5C692FA}" dt="2024-03-04T07:06:34.160" v="34" actId="20577"/>
          <ac:spMkLst>
            <pc:docMk/>
            <pc:sldMk cId="1573956122" sldId="271"/>
            <ac:spMk id="45" creationId="{4BC868B0-4456-EA54-E63E-310C4519EB96}"/>
          </ac:spMkLst>
        </pc:spChg>
      </pc:sldChg>
      <pc:sldChg chg="modSp mod">
        <pc:chgData name="박 예솔" userId="5ccd8b49-350a-4198-a412-beeaa6151024" providerId="ADAL" clId="{F595BEAD-4303-4DA9-BD48-78BCB5C692FA}" dt="2024-03-04T07:09:06.030" v="37" actId="20577"/>
        <pc:sldMkLst>
          <pc:docMk/>
          <pc:sldMk cId="123876240" sldId="272"/>
        </pc:sldMkLst>
        <pc:spChg chg="mod">
          <ac:chgData name="박 예솔" userId="5ccd8b49-350a-4198-a412-beeaa6151024" providerId="ADAL" clId="{F595BEAD-4303-4DA9-BD48-78BCB5C692FA}" dt="2024-03-04T07:08:59.713" v="36" actId="20577"/>
          <ac:spMkLst>
            <pc:docMk/>
            <pc:sldMk cId="123876240" sldId="272"/>
            <ac:spMk id="30" creationId="{017F3ACC-0A52-0EE4-C88B-DE38E966B49D}"/>
          </ac:spMkLst>
        </pc:spChg>
        <pc:spChg chg="mod">
          <ac:chgData name="박 예솔" userId="5ccd8b49-350a-4198-a412-beeaa6151024" providerId="ADAL" clId="{F595BEAD-4303-4DA9-BD48-78BCB5C692FA}" dt="2024-03-04T07:09:06.030" v="37" actId="20577"/>
          <ac:spMkLst>
            <pc:docMk/>
            <pc:sldMk cId="123876240" sldId="272"/>
            <ac:spMk id="32" creationId="{709862DE-DDD1-4882-6BCF-DF91A70A0D08}"/>
          </ac:spMkLst>
        </pc:spChg>
      </pc:sldChg>
      <pc:sldChg chg="modSp mod">
        <pc:chgData name="박 예솔" userId="5ccd8b49-350a-4198-a412-beeaa6151024" providerId="ADAL" clId="{F595BEAD-4303-4DA9-BD48-78BCB5C692FA}" dt="2024-03-04T07:10:23.381" v="41" actId="20577"/>
        <pc:sldMkLst>
          <pc:docMk/>
          <pc:sldMk cId="663625673" sldId="273"/>
        </pc:sldMkLst>
        <pc:spChg chg="mod">
          <ac:chgData name="박 예솔" userId="5ccd8b49-350a-4198-a412-beeaa6151024" providerId="ADAL" clId="{F595BEAD-4303-4DA9-BD48-78BCB5C692FA}" dt="2024-03-04T07:10:03.909" v="38" actId="20577"/>
          <ac:spMkLst>
            <pc:docMk/>
            <pc:sldMk cId="663625673" sldId="273"/>
            <ac:spMk id="42" creationId="{DB830203-CA39-354D-71AD-C3D741FBC291}"/>
          </ac:spMkLst>
        </pc:spChg>
        <pc:spChg chg="mod">
          <ac:chgData name="박 예솔" userId="5ccd8b49-350a-4198-a412-beeaa6151024" providerId="ADAL" clId="{F595BEAD-4303-4DA9-BD48-78BCB5C692FA}" dt="2024-03-04T07:10:21.816" v="40" actId="20577"/>
          <ac:spMkLst>
            <pc:docMk/>
            <pc:sldMk cId="663625673" sldId="273"/>
            <ac:spMk id="43" creationId="{AB747EB3-9B21-0B77-F4F5-B4DDC94B2E9D}"/>
          </ac:spMkLst>
        </pc:spChg>
        <pc:spChg chg="mod">
          <ac:chgData name="박 예솔" userId="5ccd8b49-350a-4198-a412-beeaa6151024" providerId="ADAL" clId="{F595BEAD-4303-4DA9-BD48-78BCB5C692FA}" dt="2024-03-04T07:10:23.381" v="41" actId="20577"/>
          <ac:spMkLst>
            <pc:docMk/>
            <pc:sldMk cId="663625673" sldId="273"/>
            <ac:spMk id="44" creationId="{5FD4E39A-25E5-B54F-49B5-3AA746087B7C}"/>
          </ac:spMkLst>
        </pc:spChg>
      </pc:sldChg>
      <pc:sldChg chg="modSp mod">
        <pc:chgData name="박 예솔" userId="5ccd8b49-350a-4198-a412-beeaa6151024" providerId="ADAL" clId="{F595BEAD-4303-4DA9-BD48-78BCB5C692FA}" dt="2024-03-04T08:25:13.025" v="163" actId="20577"/>
        <pc:sldMkLst>
          <pc:docMk/>
          <pc:sldMk cId="1011651438" sldId="274"/>
        </pc:sldMkLst>
        <pc:spChg chg="mod">
          <ac:chgData name="박 예솔" userId="5ccd8b49-350a-4198-a412-beeaa6151024" providerId="ADAL" clId="{F595BEAD-4303-4DA9-BD48-78BCB5C692FA}" dt="2024-03-04T08:25:13.025" v="163" actId="20577"/>
          <ac:spMkLst>
            <pc:docMk/>
            <pc:sldMk cId="1011651438" sldId="274"/>
            <ac:spMk id="58" creationId="{FBA90AD3-8A1D-A377-DD35-4066E7DEDC03}"/>
          </ac:spMkLst>
        </pc:spChg>
        <pc:spChg chg="mod">
          <ac:chgData name="박 예솔" userId="5ccd8b49-350a-4198-a412-beeaa6151024" providerId="ADAL" clId="{F595BEAD-4303-4DA9-BD48-78BCB5C692FA}" dt="2024-03-04T07:15:21.621" v="44" actId="20577"/>
          <ac:spMkLst>
            <pc:docMk/>
            <pc:sldMk cId="1011651438" sldId="274"/>
            <ac:spMk id="80" creationId="{E21EE72C-3570-DA2B-3552-B8EB18DE8130}"/>
          </ac:spMkLst>
        </pc:spChg>
      </pc:sldChg>
      <pc:sldChg chg="modSp mod">
        <pc:chgData name="박 예솔" userId="5ccd8b49-350a-4198-a412-beeaa6151024" providerId="ADAL" clId="{F595BEAD-4303-4DA9-BD48-78BCB5C692FA}" dt="2024-03-04T07:19:00.811" v="54"/>
        <pc:sldMkLst>
          <pc:docMk/>
          <pc:sldMk cId="3406620710" sldId="276"/>
        </pc:sldMkLst>
        <pc:spChg chg="mod">
          <ac:chgData name="박 예솔" userId="5ccd8b49-350a-4198-a412-beeaa6151024" providerId="ADAL" clId="{F595BEAD-4303-4DA9-BD48-78BCB5C692FA}" dt="2024-03-04T07:16:19.670" v="48" actId="20577"/>
          <ac:spMkLst>
            <pc:docMk/>
            <pc:sldMk cId="3406620710" sldId="276"/>
            <ac:spMk id="5" creationId="{B93F47F6-A4DB-BD29-8CDD-3542F665978F}"/>
          </ac:spMkLst>
        </pc:spChg>
        <pc:spChg chg="mod">
          <ac:chgData name="박 예솔" userId="5ccd8b49-350a-4198-a412-beeaa6151024" providerId="ADAL" clId="{F595BEAD-4303-4DA9-BD48-78BCB5C692FA}" dt="2024-03-04T07:16:21.791" v="49" actId="20577"/>
          <ac:spMkLst>
            <pc:docMk/>
            <pc:sldMk cId="3406620710" sldId="276"/>
            <ac:spMk id="12" creationId="{9CE8DAD4-AB25-6030-FEC9-59B2F5A9C2FF}"/>
          </ac:spMkLst>
        </pc:spChg>
        <pc:spChg chg="mod">
          <ac:chgData name="박 예솔" userId="5ccd8b49-350a-4198-a412-beeaa6151024" providerId="ADAL" clId="{F595BEAD-4303-4DA9-BD48-78BCB5C692FA}" dt="2024-03-04T07:19:00.811" v="54"/>
          <ac:spMkLst>
            <pc:docMk/>
            <pc:sldMk cId="3406620710" sldId="276"/>
            <ac:spMk id="43" creationId="{0DC88722-A22F-D1CC-5D04-6F017906EFC3}"/>
          </ac:spMkLst>
        </pc:spChg>
      </pc:sldChg>
      <pc:sldChg chg="modSp mod">
        <pc:chgData name="박 예솔" userId="5ccd8b49-350a-4198-a412-beeaa6151024" providerId="ADAL" clId="{F595BEAD-4303-4DA9-BD48-78BCB5C692FA}" dt="2024-03-04T07:19:10.301" v="57" actId="20577"/>
        <pc:sldMkLst>
          <pc:docMk/>
          <pc:sldMk cId="2832714034" sldId="277"/>
        </pc:sldMkLst>
        <pc:spChg chg="mod">
          <ac:chgData name="박 예솔" userId="5ccd8b49-350a-4198-a412-beeaa6151024" providerId="ADAL" clId="{F595BEAD-4303-4DA9-BD48-78BCB5C692FA}" dt="2024-03-04T07:19:10.301" v="57" actId="20577"/>
          <ac:spMkLst>
            <pc:docMk/>
            <pc:sldMk cId="2832714034" sldId="277"/>
            <ac:spMk id="8" creationId="{81A7C5D6-7220-0B63-546F-3D69A86F03E7}"/>
          </ac:spMkLst>
        </pc:spChg>
      </pc:sldChg>
      <pc:sldChg chg="modSp mod">
        <pc:chgData name="박 예솔" userId="5ccd8b49-350a-4198-a412-beeaa6151024" providerId="ADAL" clId="{F595BEAD-4303-4DA9-BD48-78BCB5C692FA}" dt="2024-03-04T07:43:58.287" v="103" actId="14100"/>
        <pc:sldMkLst>
          <pc:docMk/>
          <pc:sldMk cId="938789747" sldId="278"/>
        </pc:sldMkLst>
        <pc:spChg chg="mod">
          <ac:chgData name="박 예솔" userId="5ccd8b49-350a-4198-a412-beeaa6151024" providerId="ADAL" clId="{F595BEAD-4303-4DA9-BD48-78BCB5C692FA}" dt="2024-03-04T07:21:46.910" v="58" actId="20577"/>
          <ac:spMkLst>
            <pc:docMk/>
            <pc:sldMk cId="938789747" sldId="278"/>
            <ac:spMk id="11" creationId="{69A2DD87-7F2E-FE1E-41F2-92D7BB09C716}"/>
          </ac:spMkLst>
        </pc:spChg>
        <pc:spChg chg="mod">
          <ac:chgData name="박 예솔" userId="5ccd8b49-350a-4198-a412-beeaa6151024" providerId="ADAL" clId="{F595BEAD-4303-4DA9-BD48-78BCB5C692FA}" dt="2024-03-04T07:22:03.950" v="59" actId="20577"/>
          <ac:spMkLst>
            <pc:docMk/>
            <pc:sldMk cId="938789747" sldId="278"/>
            <ac:spMk id="52" creationId="{28D502C2-92FE-A6EB-DE5A-A34D30738EAE}"/>
          </ac:spMkLst>
        </pc:spChg>
        <pc:spChg chg="mod">
          <ac:chgData name="박 예솔" userId="5ccd8b49-350a-4198-a412-beeaa6151024" providerId="ADAL" clId="{F595BEAD-4303-4DA9-BD48-78BCB5C692FA}" dt="2024-03-04T07:22:07.603" v="60" actId="20577"/>
          <ac:spMkLst>
            <pc:docMk/>
            <pc:sldMk cId="938789747" sldId="278"/>
            <ac:spMk id="53" creationId="{00DA103A-721B-127E-C381-444E61F0ECD2}"/>
          </ac:spMkLst>
        </pc:spChg>
        <pc:spChg chg="mod">
          <ac:chgData name="박 예솔" userId="5ccd8b49-350a-4198-a412-beeaa6151024" providerId="ADAL" clId="{F595BEAD-4303-4DA9-BD48-78BCB5C692FA}" dt="2024-03-04T07:43:58.287" v="103" actId="14100"/>
          <ac:spMkLst>
            <pc:docMk/>
            <pc:sldMk cId="938789747" sldId="278"/>
            <ac:spMk id="55" creationId="{4F398974-EC33-53DE-0F26-C5AF6C27FDA1}"/>
          </ac:spMkLst>
        </pc:spChg>
      </pc:sldChg>
      <pc:sldChg chg="modSp mod">
        <pc:chgData name="박 예솔" userId="5ccd8b49-350a-4198-a412-beeaa6151024" providerId="ADAL" clId="{F595BEAD-4303-4DA9-BD48-78BCB5C692FA}" dt="2024-03-04T07:22:22.602" v="63" actId="20577"/>
        <pc:sldMkLst>
          <pc:docMk/>
          <pc:sldMk cId="3336892290" sldId="279"/>
        </pc:sldMkLst>
        <pc:spChg chg="mod">
          <ac:chgData name="박 예솔" userId="5ccd8b49-350a-4198-a412-beeaa6151024" providerId="ADAL" clId="{F595BEAD-4303-4DA9-BD48-78BCB5C692FA}" dt="2024-03-04T07:22:20.572" v="62" actId="20577"/>
          <ac:spMkLst>
            <pc:docMk/>
            <pc:sldMk cId="3336892290" sldId="279"/>
            <ac:spMk id="25" creationId="{CAFB491A-1011-540D-550E-C0C722E431AA}"/>
          </ac:spMkLst>
        </pc:spChg>
        <pc:spChg chg="mod">
          <ac:chgData name="박 예솔" userId="5ccd8b49-350a-4198-a412-beeaa6151024" providerId="ADAL" clId="{F595BEAD-4303-4DA9-BD48-78BCB5C692FA}" dt="2024-03-04T07:22:22.602" v="63" actId="20577"/>
          <ac:spMkLst>
            <pc:docMk/>
            <pc:sldMk cId="3336892290" sldId="279"/>
            <ac:spMk id="27" creationId="{38815460-8A87-5676-91EF-31AA1FE35FDE}"/>
          </ac:spMkLst>
        </pc:spChg>
      </pc:sldChg>
      <pc:sldChg chg="modSp mod">
        <pc:chgData name="박 예솔" userId="5ccd8b49-350a-4198-a412-beeaa6151024" providerId="ADAL" clId="{F595BEAD-4303-4DA9-BD48-78BCB5C692FA}" dt="2024-03-04T07:22:46.706" v="65" actId="20577"/>
        <pc:sldMkLst>
          <pc:docMk/>
          <pc:sldMk cId="538070445" sldId="280"/>
        </pc:sldMkLst>
        <pc:spChg chg="mod">
          <ac:chgData name="박 예솔" userId="5ccd8b49-350a-4198-a412-beeaa6151024" providerId="ADAL" clId="{F595BEAD-4303-4DA9-BD48-78BCB5C692FA}" dt="2024-03-04T07:22:46.706" v="65" actId="20577"/>
          <ac:spMkLst>
            <pc:docMk/>
            <pc:sldMk cId="538070445" sldId="280"/>
            <ac:spMk id="5" creationId="{3C57CADD-9948-803E-97AC-5D9EF9D407BD}"/>
          </ac:spMkLst>
        </pc:spChg>
        <pc:spChg chg="mod">
          <ac:chgData name="박 예솔" userId="5ccd8b49-350a-4198-a412-beeaa6151024" providerId="ADAL" clId="{F595BEAD-4303-4DA9-BD48-78BCB5C692FA}" dt="2024-03-04T07:22:31.783" v="64" actId="20577"/>
          <ac:spMkLst>
            <pc:docMk/>
            <pc:sldMk cId="538070445" sldId="280"/>
            <ac:spMk id="17" creationId="{9EBABFE3-871F-7FD6-1CC1-CD09B384D3A9}"/>
          </ac:spMkLst>
        </pc:spChg>
      </pc:sldChg>
      <pc:sldChg chg="modSp mod">
        <pc:chgData name="박 예솔" userId="5ccd8b49-350a-4198-a412-beeaa6151024" providerId="ADAL" clId="{F595BEAD-4303-4DA9-BD48-78BCB5C692FA}" dt="2024-03-04T07:23:30.443" v="80"/>
        <pc:sldMkLst>
          <pc:docMk/>
          <pc:sldMk cId="2557252639" sldId="282"/>
        </pc:sldMkLst>
        <pc:spChg chg="mod">
          <ac:chgData name="박 예솔" userId="5ccd8b49-350a-4198-a412-beeaa6151024" providerId="ADAL" clId="{F595BEAD-4303-4DA9-BD48-78BCB5C692FA}" dt="2024-03-04T07:23:02.612" v="66" actId="20577"/>
          <ac:spMkLst>
            <pc:docMk/>
            <pc:sldMk cId="2557252639" sldId="282"/>
            <ac:spMk id="35" creationId="{B95367D1-94E7-D4A2-A556-CE7ECDF12015}"/>
          </ac:spMkLst>
        </pc:spChg>
        <pc:spChg chg="mod">
          <ac:chgData name="박 예솔" userId="5ccd8b49-350a-4198-a412-beeaa6151024" providerId="ADAL" clId="{F595BEAD-4303-4DA9-BD48-78BCB5C692FA}" dt="2024-03-04T07:23:10.728" v="67" actId="20577"/>
          <ac:spMkLst>
            <pc:docMk/>
            <pc:sldMk cId="2557252639" sldId="282"/>
            <ac:spMk id="68" creationId="{CD23986B-2632-0C3A-9CC3-1927972CDF6F}"/>
          </ac:spMkLst>
        </pc:spChg>
        <pc:spChg chg="mod">
          <ac:chgData name="박 예솔" userId="5ccd8b49-350a-4198-a412-beeaa6151024" providerId="ADAL" clId="{F595BEAD-4303-4DA9-BD48-78BCB5C692FA}" dt="2024-03-04T07:23:15.188" v="68" actId="20577"/>
          <ac:spMkLst>
            <pc:docMk/>
            <pc:sldMk cId="2557252639" sldId="282"/>
            <ac:spMk id="69" creationId="{AB0347D1-8045-0BAF-985B-EDE44C622EC9}"/>
          </ac:spMkLst>
        </pc:spChg>
        <pc:spChg chg="mod">
          <ac:chgData name="박 예솔" userId="5ccd8b49-350a-4198-a412-beeaa6151024" providerId="ADAL" clId="{F595BEAD-4303-4DA9-BD48-78BCB5C692FA}" dt="2024-03-04T07:23:19.891" v="69" actId="20577"/>
          <ac:spMkLst>
            <pc:docMk/>
            <pc:sldMk cId="2557252639" sldId="282"/>
            <ac:spMk id="74" creationId="{F099DBF0-2BA0-72B5-E315-70A6D59E76B0}"/>
          </ac:spMkLst>
        </pc:spChg>
        <pc:spChg chg="mod">
          <ac:chgData name="박 예솔" userId="5ccd8b49-350a-4198-a412-beeaa6151024" providerId="ADAL" clId="{F595BEAD-4303-4DA9-BD48-78BCB5C692FA}" dt="2024-03-04T07:23:30.443" v="80"/>
          <ac:spMkLst>
            <pc:docMk/>
            <pc:sldMk cId="2557252639" sldId="282"/>
            <ac:spMk id="75" creationId="{5D912AB2-6F3E-1AC9-4A24-E1ABD04BD42A}"/>
          </ac:spMkLst>
        </pc:spChg>
      </pc:sldChg>
      <pc:sldChg chg="modSp mod">
        <pc:chgData name="박 예솔" userId="5ccd8b49-350a-4198-a412-beeaa6151024" providerId="ADAL" clId="{F595BEAD-4303-4DA9-BD48-78BCB5C692FA}" dt="2024-03-04T07:24:36.675" v="85" actId="20577"/>
        <pc:sldMkLst>
          <pc:docMk/>
          <pc:sldMk cId="3076183766" sldId="283"/>
        </pc:sldMkLst>
        <pc:spChg chg="mod">
          <ac:chgData name="박 예솔" userId="5ccd8b49-350a-4198-a412-beeaa6151024" providerId="ADAL" clId="{F595BEAD-4303-4DA9-BD48-78BCB5C692FA}" dt="2024-03-04T07:24:35.517" v="84"/>
          <ac:spMkLst>
            <pc:docMk/>
            <pc:sldMk cId="3076183766" sldId="283"/>
            <ac:spMk id="2" creationId="{B1074C34-0683-86C7-ABF7-D719C2D96311}"/>
          </ac:spMkLst>
        </pc:spChg>
        <pc:spChg chg="mod">
          <ac:chgData name="박 예솔" userId="5ccd8b49-350a-4198-a412-beeaa6151024" providerId="ADAL" clId="{F595BEAD-4303-4DA9-BD48-78BCB5C692FA}" dt="2024-03-04T07:24:36.675" v="85" actId="20577"/>
          <ac:spMkLst>
            <pc:docMk/>
            <pc:sldMk cId="3076183766" sldId="283"/>
            <ac:spMk id="47" creationId="{4CB0BF94-B769-6653-8E4F-47E2D1FBD02D}"/>
          </ac:spMkLst>
        </pc:spChg>
      </pc:sldChg>
      <pc:sldChg chg="modSp mod">
        <pc:chgData name="박 예솔" userId="5ccd8b49-350a-4198-a412-beeaa6151024" providerId="ADAL" clId="{F595BEAD-4303-4DA9-BD48-78BCB5C692FA}" dt="2024-03-04T07:24:51.721" v="89" actId="20577"/>
        <pc:sldMkLst>
          <pc:docMk/>
          <pc:sldMk cId="3265199418" sldId="284"/>
        </pc:sldMkLst>
        <pc:spChg chg="mod">
          <ac:chgData name="박 예솔" userId="5ccd8b49-350a-4198-a412-beeaa6151024" providerId="ADAL" clId="{F595BEAD-4303-4DA9-BD48-78BCB5C692FA}" dt="2024-03-04T07:24:48.141" v="88" actId="20577"/>
          <ac:spMkLst>
            <pc:docMk/>
            <pc:sldMk cId="3265199418" sldId="284"/>
            <ac:spMk id="2" creationId="{55EC9FD7-E5A6-CB9E-E07C-EE2B9AB955E6}"/>
          </ac:spMkLst>
        </pc:spChg>
        <pc:spChg chg="mod">
          <ac:chgData name="박 예솔" userId="5ccd8b49-350a-4198-a412-beeaa6151024" providerId="ADAL" clId="{F595BEAD-4303-4DA9-BD48-78BCB5C692FA}" dt="2024-03-04T07:24:51.721" v="89" actId="20577"/>
          <ac:spMkLst>
            <pc:docMk/>
            <pc:sldMk cId="3265199418" sldId="284"/>
            <ac:spMk id="5" creationId="{517AD35B-26B2-F403-1320-F399B3DBB440}"/>
          </ac:spMkLst>
        </pc:spChg>
        <pc:spChg chg="mod">
          <ac:chgData name="박 예솔" userId="5ccd8b49-350a-4198-a412-beeaa6151024" providerId="ADAL" clId="{F595BEAD-4303-4DA9-BD48-78BCB5C692FA}" dt="2024-03-04T07:24:43.376" v="86" actId="20577"/>
          <ac:spMkLst>
            <pc:docMk/>
            <pc:sldMk cId="3265199418" sldId="284"/>
            <ac:spMk id="17" creationId="{7BD1DFC4-800D-1F8F-D6AE-4F241B57B191}"/>
          </ac:spMkLst>
        </pc:spChg>
      </pc:sldChg>
      <pc:sldChg chg="modSp mod">
        <pc:chgData name="박 예솔" userId="5ccd8b49-350a-4198-a412-beeaa6151024" providerId="ADAL" clId="{F595BEAD-4303-4DA9-BD48-78BCB5C692FA}" dt="2024-03-04T07:25:00.461" v="91" actId="20577"/>
        <pc:sldMkLst>
          <pc:docMk/>
          <pc:sldMk cId="3664180250" sldId="285"/>
        </pc:sldMkLst>
        <pc:spChg chg="mod">
          <ac:chgData name="박 예솔" userId="5ccd8b49-350a-4198-a412-beeaa6151024" providerId="ADAL" clId="{F595BEAD-4303-4DA9-BD48-78BCB5C692FA}" dt="2024-03-04T07:25:00.461" v="91" actId="20577"/>
          <ac:spMkLst>
            <pc:docMk/>
            <pc:sldMk cId="3664180250" sldId="285"/>
            <ac:spMk id="14" creationId="{4E501426-CE14-C5F2-0164-7D7E8B49FD47}"/>
          </ac:spMkLst>
        </pc:spChg>
      </pc:sldChg>
      <pc:sldChg chg="modSp mod">
        <pc:chgData name="박 예솔" userId="5ccd8b49-350a-4198-a412-beeaa6151024" providerId="ADAL" clId="{F595BEAD-4303-4DA9-BD48-78BCB5C692FA}" dt="2024-03-04T07:25:35.197" v="93" actId="20577"/>
        <pc:sldMkLst>
          <pc:docMk/>
          <pc:sldMk cId="2387482767" sldId="287"/>
        </pc:sldMkLst>
        <pc:spChg chg="mod">
          <ac:chgData name="박 예솔" userId="5ccd8b49-350a-4198-a412-beeaa6151024" providerId="ADAL" clId="{F595BEAD-4303-4DA9-BD48-78BCB5C692FA}" dt="2024-03-04T07:25:24.487" v="92" actId="20577"/>
          <ac:spMkLst>
            <pc:docMk/>
            <pc:sldMk cId="2387482767" sldId="287"/>
            <ac:spMk id="17" creationId="{4DF009C6-8A4C-46F3-7089-754DAD1082C7}"/>
          </ac:spMkLst>
        </pc:spChg>
        <pc:spChg chg="mod">
          <ac:chgData name="박 예솔" userId="5ccd8b49-350a-4198-a412-beeaa6151024" providerId="ADAL" clId="{F595BEAD-4303-4DA9-BD48-78BCB5C692FA}" dt="2024-03-04T07:25:35.197" v="93" actId="20577"/>
          <ac:spMkLst>
            <pc:docMk/>
            <pc:sldMk cId="2387482767" sldId="287"/>
            <ac:spMk id="76" creationId="{95067C8B-DDAA-0362-3F03-61C8443C14FA}"/>
          </ac:spMkLst>
        </pc:spChg>
      </pc:sldChg>
      <pc:sldChg chg="modSp mod">
        <pc:chgData name="박 예솔" userId="5ccd8b49-350a-4198-a412-beeaa6151024" providerId="ADAL" clId="{F595BEAD-4303-4DA9-BD48-78BCB5C692FA}" dt="2024-03-04T07:25:43.166" v="94" actId="20577"/>
        <pc:sldMkLst>
          <pc:docMk/>
          <pc:sldMk cId="1550257326" sldId="288"/>
        </pc:sldMkLst>
        <pc:spChg chg="mod">
          <ac:chgData name="박 예솔" userId="5ccd8b49-350a-4198-a412-beeaa6151024" providerId="ADAL" clId="{F595BEAD-4303-4DA9-BD48-78BCB5C692FA}" dt="2024-03-04T07:25:43.166" v="94" actId="20577"/>
          <ac:spMkLst>
            <pc:docMk/>
            <pc:sldMk cId="1550257326" sldId="288"/>
            <ac:spMk id="102" creationId="{CDA38F6D-71B5-7B63-D674-5DB71D081FF4}"/>
          </ac:spMkLst>
        </pc:spChg>
      </pc:sldChg>
      <pc:sldChg chg="modSp mod">
        <pc:chgData name="박 예솔" userId="5ccd8b49-350a-4198-a412-beeaa6151024" providerId="ADAL" clId="{F595BEAD-4303-4DA9-BD48-78BCB5C692FA}" dt="2024-03-04T07:26:28.045" v="97"/>
        <pc:sldMkLst>
          <pc:docMk/>
          <pc:sldMk cId="2407477609" sldId="290"/>
        </pc:sldMkLst>
        <pc:spChg chg="mod">
          <ac:chgData name="박 예솔" userId="5ccd8b49-350a-4198-a412-beeaa6151024" providerId="ADAL" clId="{F595BEAD-4303-4DA9-BD48-78BCB5C692FA}" dt="2024-03-04T07:26:28.045" v="97"/>
          <ac:spMkLst>
            <pc:docMk/>
            <pc:sldMk cId="2407477609" sldId="290"/>
            <ac:spMk id="80" creationId="{A909A503-C6E9-E2B5-AB43-09F7DFF012FC}"/>
          </ac:spMkLst>
        </pc:spChg>
      </pc:sldChg>
      <pc:sldChg chg="addSp delSp modSp mod">
        <pc:chgData name="박 예솔" userId="5ccd8b49-350a-4198-a412-beeaa6151024" providerId="ADAL" clId="{F595BEAD-4303-4DA9-BD48-78BCB5C692FA}" dt="2024-03-05T02:56:46.566" v="186" actId="1076"/>
        <pc:sldMkLst>
          <pc:docMk/>
          <pc:sldMk cId="1856789160" sldId="291"/>
        </pc:sldMkLst>
        <pc:spChg chg="add mod">
          <ac:chgData name="박 예솔" userId="5ccd8b49-350a-4198-a412-beeaa6151024" providerId="ADAL" clId="{F595BEAD-4303-4DA9-BD48-78BCB5C692FA}" dt="2024-03-05T02:56:41.579" v="185" actId="1076"/>
          <ac:spMkLst>
            <pc:docMk/>
            <pc:sldMk cId="1856789160" sldId="291"/>
            <ac:spMk id="9" creationId="{702FCFF4-F619-0EE8-A4E0-76B6EDC6F9EC}"/>
          </ac:spMkLst>
        </pc:spChg>
        <pc:spChg chg="add mod">
          <ac:chgData name="박 예솔" userId="5ccd8b49-350a-4198-a412-beeaa6151024" providerId="ADAL" clId="{F595BEAD-4303-4DA9-BD48-78BCB5C692FA}" dt="2024-03-05T02:56:41.579" v="185" actId="1076"/>
          <ac:spMkLst>
            <pc:docMk/>
            <pc:sldMk cId="1856789160" sldId="291"/>
            <ac:spMk id="10" creationId="{714A925A-5F8B-D4CD-B978-13B7F874ED12}"/>
          </ac:spMkLst>
        </pc:spChg>
        <pc:spChg chg="add mod">
          <ac:chgData name="박 예솔" userId="5ccd8b49-350a-4198-a412-beeaa6151024" providerId="ADAL" clId="{F595BEAD-4303-4DA9-BD48-78BCB5C692FA}" dt="2024-03-05T02:56:41.579" v="185" actId="1076"/>
          <ac:spMkLst>
            <pc:docMk/>
            <pc:sldMk cId="1856789160" sldId="291"/>
            <ac:spMk id="12" creationId="{3AE7DF4A-5C22-6B0D-1866-9C8E35C2A73D}"/>
          </ac:spMkLst>
        </pc:spChg>
        <pc:spChg chg="add del mod">
          <ac:chgData name="박 예솔" userId="5ccd8b49-350a-4198-a412-beeaa6151024" providerId="ADAL" clId="{F595BEAD-4303-4DA9-BD48-78BCB5C692FA}" dt="2024-03-05T02:56:02.063" v="177" actId="478"/>
          <ac:spMkLst>
            <pc:docMk/>
            <pc:sldMk cId="1856789160" sldId="291"/>
            <ac:spMk id="15" creationId="{9261574E-C1CD-B03E-92CB-6733055A32CA}"/>
          </ac:spMkLst>
        </pc:spChg>
        <pc:spChg chg="mod">
          <ac:chgData name="박 예솔" userId="5ccd8b49-350a-4198-a412-beeaa6151024" providerId="ADAL" clId="{F595BEAD-4303-4DA9-BD48-78BCB5C692FA}" dt="2024-03-04T08:24:18.951" v="110" actId="20577"/>
          <ac:spMkLst>
            <pc:docMk/>
            <pc:sldMk cId="1856789160" sldId="291"/>
            <ac:spMk id="24" creationId="{912AA6ED-FDA2-0BF7-3516-30B26CE35D72}"/>
          </ac:spMkLst>
        </pc:spChg>
        <pc:spChg chg="add mod">
          <ac:chgData name="박 예솔" userId="5ccd8b49-350a-4198-a412-beeaa6151024" providerId="ADAL" clId="{F595BEAD-4303-4DA9-BD48-78BCB5C692FA}" dt="2024-03-05T02:56:46.566" v="186" actId="1076"/>
          <ac:spMkLst>
            <pc:docMk/>
            <pc:sldMk cId="1856789160" sldId="291"/>
            <ac:spMk id="32" creationId="{CCEF74FE-2020-F575-1957-6A67D2345378}"/>
          </ac:spMkLst>
        </pc:spChg>
        <pc:spChg chg="mod">
          <ac:chgData name="박 예솔" userId="5ccd8b49-350a-4198-a412-beeaa6151024" providerId="ADAL" clId="{F595BEAD-4303-4DA9-BD48-78BCB5C692FA}" dt="2024-03-04T07:04:32.457" v="27" actId="20577"/>
          <ac:spMkLst>
            <pc:docMk/>
            <pc:sldMk cId="1856789160" sldId="291"/>
            <ac:spMk id="1035" creationId="{245ECBF6-ABE3-DA9C-2F98-978F92B2FE8C}"/>
          </ac:spMkLst>
        </pc:spChg>
        <pc:spChg chg="mod">
          <ac:chgData name="박 예솔" userId="5ccd8b49-350a-4198-a412-beeaa6151024" providerId="ADAL" clId="{F595BEAD-4303-4DA9-BD48-78BCB5C692FA}" dt="2024-03-05T02:55:30.930" v="167" actId="1076"/>
          <ac:spMkLst>
            <pc:docMk/>
            <pc:sldMk cId="1856789160" sldId="291"/>
            <ac:spMk id="1036" creationId="{50156757-AC13-B6E1-1FA3-B3E8C05FBC13}"/>
          </ac:spMkLst>
        </pc:spChg>
        <pc:picChg chg="add mod">
          <ac:chgData name="박 예솔" userId="5ccd8b49-350a-4198-a412-beeaa6151024" providerId="ADAL" clId="{F595BEAD-4303-4DA9-BD48-78BCB5C692FA}" dt="2024-03-05T02:56:41.579" v="185" actId="1076"/>
          <ac:picMkLst>
            <pc:docMk/>
            <pc:sldMk cId="1856789160" sldId="291"/>
            <ac:picMk id="8" creationId="{73D74D03-9D83-6377-EFB3-6A8F200438EC}"/>
          </ac:picMkLst>
        </pc:picChg>
        <pc:picChg chg="mod modCrop">
          <ac:chgData name="박 예솔" userId="5ccd8b49-350a-4198-a412-beeaa6151024" providerId="ADAL" clId="{F595BEAD-4303-4DA9-BD48-78BCB5C692FA}" dt="2024-03-04T08:23:51.236" v="108" actId="732"/>
          <ac:picMkLst>
            <pc:docMk/>
            <pc:sldMk cId="1856789160" sldId="291"/>
            <ac:picMk id="37" creationId="{76471A94-FAD2-89B2-2D2D-DC068ECCB4F1}"/>
          </ac:picMkLst>
        </pc:picChg>
        <pc:cxnChg chg="mod">
          <ac:chgData name="박 예솔" userId="5ccd8b49-350a-4198-a412-beeaa6151024" providerId="ADAL" clId="{F595BEAD-4303-4DA9-BD48-78BCB5C692FA}" dt="2024-03-04T08:23:56.814" v="109" actId="14100"/>
          <ac:cxnSpMkLst>
            <pc:docMk/>
            <pc:sldMk cId="1856789160" sldId="291"/>
            <ac:cxnSpMk id="7" creationId="{3880973E-2340-E953-C276-C21D50C26C40}"/>
          </ac:cxnSpMkLst>
        </pc:cxnChg>
        <pc:cxnChg chg="add mod">
          <ac:chgData name="박 예솔" userId="5ccd8b49-350a-4198-a412-beeaa6151024" providerId="ADAL" clId="{F595BEAD-4303-4DA9-BD48-78BCB5C692FA}" dt="2024-03-05T02:56:41.579" v="185" actId="1076"/>
          <ac:cxnSpMkLst>
            <pc:docMk/>
            <pc:sldMk cId="1856789160" sldId="291"/>
            <ac:cxnSpMk id="18" creationId="{39BD2075-72B0-A214-3962-07DD622AE70C}"/>
          </ac:cxnSpMkLst>
        </pc:cxnChg>
      </pc:sldChg>
      <pc:sldChg chg="modSp mod">
        <pc:chgData name="박 예솔" userId="5ccd8b49-350a-4198-a412-beeaa6151024" providerId="ADAL" clId="{F595BEAD-4303-4DA9-BD48-78BCB5C692FA}" dt="2024-03-04T07:16:10.304" v="47" actId="20577"/>
        <pc:sldMkLst>
          <pc:docMk/>
          <pc:sldMk cId="3327059721" sldId="292"/>
        </pc:sldMkLst>
        <pc:spChg chg="mod">
          <ac:chgData name="박 예솔" userId="5ccd8b49-350a-4198-a412-beeaa6151024" providerId="ADAL" clId="{F595BEAD-4303-4DA9-BD48-78BCB5C692FA}" dt="2024-03-04T07:16:01.828" v="46" actId="20577"/>
          <ac:spMkLst>
            <pc:docMk/>
            <pc:sldMk cId="3327059721" sldId="292"/>
            <ac:spMk id="119" creationId="{F7801C33-C0B6-604A-7ED0-AEDCE91048A3}"/>
          </ac:spMkLst>
        </pc:spChg>
        <pc:spChg chg="mod">
          <ac:chgData name="박 예솔" userId="5ccd8b49-350a-4198-a412-beeaa6151024" providerId="ADAL" clId="{F595BEAD-4303-4DA9-BD48-78BCB5C692FA}" dt="2024-03-04T07:16:10.304" v="47" actId="20577"/>
          <ac:spMkLst>
            <pc:docMk/>
            <pc:sldMk cId="3327059721" sldId="292"/>
            <ac:spMk id="123" creationId="{D2E3D436-FAC3-14A3-714C-6E55487D18F5}"/>
          </ac:spMkLst>
        </pc:spChg>
      </pc:sldChg>
      <pc:sldChg chg="modSp mod">
        <pc:chgData name="박 예솔" userId="5ccd8b49-350a-4198-a412-beeaa6151024" providerId="ADAL" clId="{F595BEAD-4303-4DA9-BD48-78BCB5C692FA}" dt="2024-03-04T07:43:32.485" v="102" actId="20577"/>
        <pc:sldMkLst>
          <pc:docMk/>
          <pc:sldMk cId="2922343689" sldId="293"/>
        </pc:sldMkLst>
        <pc:spChg chg="mod">
          <ac:chgData name="박 예솔" userId="5ccd8b49-350a-4198-a412-beeaa6151024" providerId="ADAL" clId="{F595BEAD-4303-4DA9-BD48-78BCB5C692FA}" dt="2024-03-04T07:43:32.485" v="102" actId="20577"/>
          <ac:spMkLst>
            <pc:docMk/>
            <pc:sldMk cId="2922343689" sldId="293"/>
            <ac:spMk id="11" creationId="{93CC06E2-C875-925B-E119-5EF2494E2E4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2CBC66-75B4-B584-EB7D-619CB9C33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5E4A28-426A-282D-7AC9-FC70BEB1B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A0620D-43A8-C8EC-9899-6314228E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3FF7-A1FA-4030-A8BB-A6F2BC266E8C}" type="datetimeFigureOut">
              <a:rPr lang="ko-KR" altLang="en-US" smtClean="0"/>
              <a:t>2024-03-05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AE53EB-A4D0-19BF-9991-27BB2F65D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5A45B0-8AB0-BB37-A20B-EB291C45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E42E-C0FD-41D6-BB0D-EEBFA1ECCF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07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59CCCF-AB3E-13EB-FF00-BFF630F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4A2BF70-FDFA-22A3-DDFE-CEBB9C9DD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870DB2-CD4B-D806-4D07-2A64A3A0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3FF7-A1FA-4030-A8BB-A6F2BC266E8C}" type="datetimeFigureOut">
              <a:rPr lang="ko-KR" altLang="en-US" smtClean="0"/>
              <a:t>2024-03-05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8A6289-36B4-DBC9-1064-F938A2618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330C5C-E763-C22E-59AE-BD6355B6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E42E-C0FD-41D6-BB0D-EEBFA1ECCF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985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3E0C169-06E2-F4C3-4484-34C952FA9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04C9F02-5E3D-F438-9BA1-9FAF1B8EA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D609FD-54D9-C9F0-13A7-82ADB9EF1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3FF7-A1FA-4030-A8BB-A6F2BC266E8C}" type="datetimeFigureOut">
              <a:rPr lang="ko-KR" altLang="en-US" smtClean="0"/>
              <a:t>2024-03-05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F3EE00-21C6-A6C9-528F-2A57628C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DD6281-C03B-7336-FB9F-DA3627DF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E42E-C0FD-41D6-BB0D-EEBFA1ECCF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460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83824B-7776-E601-B080-9BF3FC9A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CB7E40-7B93-837E-7133-6B7A75BC8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273659-D9FE-03EC-C9C6-F70CE9C6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3FF7-A1FA-4030-A8BB-A6F2BC266E8C}" type="datetimeFigureOut">
              <a:rPr lang="ko-KR" altLang="en-US" smtClean="0"/>
              <a:t>2024-03-05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758D83-F5EB-5905-F693-E75A9D2E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5A962A-2738-FB3F-9BAC-7BE1FFD6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E42E-C0FD-41D6-BB0D-EEBFA1ECCF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022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6CC4B4-C7D7-9143-0D87-70E60CB6C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B2A836-BDE8-C2AB-C6A8-46639A0EE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84546B-5B68-E934-164B-9BAD06E85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3FF7-A1FA-4030-A8BB-A6F2BC266E8C}" type="datetimeFigureOut">
              <a:rPr lang="ko-KR" altLang="en-US" smtClean="0"/>
              <a:t>2024-03-05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C43570-5AF0-3A05-165C-89791219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8D4E54-0F40-4187-ADFF-064BB674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E42E-C0FD-41D6-BB0D-EEBFA1ECCF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462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161864-9204-C8C9-C58C-91C69019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99E72E1-6A58-8F83-4590-41C829978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F480AC5-7B04-7C74-20DA-5A08AEBDF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1EC970-1972-565C-74B1-DE9212A3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3FF7-A1FA-4030-A8BB-A6F2BC266E8C}" type="datetimeFigureOut">
              <a:rPr lang="ko-KR" altLang="en-US" smtClean="0"/>
              <a:t>2024-03-05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4DF8EA6-B114-4D29-7AB2-142ED844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3FDCEAA-2D41-C236-C940-E04B09FD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E42E-C0FD-41D6-BB0D-EEBFA1ECCF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571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494166-D859-0F09-350A-C03E923C4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32AD96-FDF3-B022-90A3-27533278B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6AF6A6-AEFE-D99C-04EA-0F80B1108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13F93FB-505B-B4DA-CF3C-0108D4792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7BCF5E0-10C5-08F0-2CE9-0981ED172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8E6B016-D37A-0694-B40D-D6332C0EF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3FF7-A1FA-4030-A8BB-A6F2BC266E8C}" type="datetimeFigureOut">
              <a:rPr lang="ko-KR" altLang="en-US" smtClean="0"/>
              <a:t>2024-03-05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DAC9DF2-6F5B-2CDE-5FED-AD01AE80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26862FE-D9AD-579E-5EB1-93CE15CA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E42E-C0FD-41D6-BB0D-EEBFA1ECCF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580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7D8AB5-6B40-D0D4-BEE2-C33D52CE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65CCC7B-E066-C4B0-EEB0-6EF6A980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3FF7-A1FA-4030-A8BB-A6F2BC266E8C}" type="datetimeFigureOut">
              <a:rPr lang="ko-KR" altLang="en-US" smtClean="0"/>
              <a:t>2024-03-05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098927F-1216-702E-59DE-B9AE756C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12C2A9E-80D9-ABCA-5B00-8DCEB635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E42E-C0FD-41D6-BB0D-EEBFA1ECCF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40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3">
            <a:extLst>
              <a:ext uri="{FF2B5EF4-FFF2-40B4-BE49-F238E27FC236}">
                <a16:creationId xmlns:a16="http://schemas.microsoft.com/office/drawing/2014/main" id="{82FA434C-46DB-97BC-0369-7F09F831BE90}"/>
              </a:ext>
            </a:extLst>
          </p:cNvPr>
          <p:cNvSpPr txBox="1">
            <a:spLocks/>
          </p:cNvSpPr>
          <p:nvPr userDrawn="1"/>
        </p:nvSpPr>
        <p:spPr>
          <a:xfrm>
            <a:off x="4724400" y="6426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19BE42E-C0FD-41D6-BB0D-EEBFA1ECCF8F}" type="slidenum">
              <a:rPr lang="ko-KR" altLang="en-US" sz="500" kern="1200" smtClean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pPr algn="ctr"/>
              <a:t>‹#›</a:t>
            </a:fld>
            <a:endParaRPr lang="ko-KR" altLang="en-US" sz="500" kern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3B3838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26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85062B-6A45-6AF6-E6FE-90AC35330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1323A3-64E8-FCC8-0078-33ADED15E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67286FA-1585-57C1-4638-B32589660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9EA77BA-B5C1-3CAB-5ED5-FDC21806D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3FF7-A1FA-4030-A8BB-A6F2BC266E8C}" type="datetimeFigureOut">
              <a:rPr lang="ko-KR" altLang="en-US" smtClean="0"/>
              <a:t>2024-03-05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67AEFDF-CEC6-DCFA-4E51-968A7801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2E3DAF8-182A-BCCA-8413-96EC7BF7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E42E-C0FD-41D6-BB0D-EEBFA1ECCF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400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D2AC16-70D9-5B95-C239-3309A9E78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834B9BE-6673-2DFC-4DEF-20597BEF8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C56525B-34DA-E253-1E8E-A84235D0A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88F8F7-C4D1-8443-868F-29C906CF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3FF7-A1FA-4030-A8BB-A6F2BC266E8C}" type="datetimeFigureOut">
              <a:rPr lang="ko-KR" altLang="en-US" smtClean="0"/>
              <a:t>2024-03-05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3436BF-4D2F-CABF-C613-3D61B247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80F7212-69D4-0D9C-84EA-CE2009A7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E42E-C0FD-41D6-BB0D-EEBFA1ECCF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330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03089A7-66C7-58B7-3D3F-02A13795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D10AD68-2857-08A1-C45C-51BB1C728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265E42-937F-0CC1-B642-B060147C2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3FF7-A1FA-4030-A8BB-A6F2BC266E8C}" type="datetimeFigureOut">
              <a:rPr lang="ko-KR" altLang="en-US" smtClean="0"/>
              <a:t>2024-03-05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97F209-CB7D-1A43-1CC3-332657527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F6AA87-94CA-D53A-B900-E36831A06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BE42E-C0FD-41D6-BB0D-EEBFA1ECCF8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090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6.wdp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7.wdp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.jpe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microsoft.com/office/2007/relationships/hdphoto" Target="../media/hdphoto12.wdp"/><Relationship Id="rId7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openxmlformats.org/officeDocument/2006/relationships/image" Target="../media/image70.png"/><Relationship Id="rId5" Type="http://schemas.openxmlformats.org/officeDocument/2006/relationships/image" Target="../media/image66.png"/><Relationship Id="rId10" Type="http://schemas.openxmlformats.org/officeDocument/2006/relationships/image" Target="../media/image69.png"/><Relationship Id="rId4" Type="http://schemas.openxmlformats.org/officeDocument/2006/relationships/image" Target="../media/image4.jpeg"/><Relationship Id="rId9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hdphoto" Target="../media/hdphoto15.wdp"/><Relationship Id="rId7" Type="http://schemas.openxmlformats.org/officeDocument/2006/relationships/image" Target="../media/image4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80.png"/><Relationship Id="rId5" Type="http://schemas.microsoft.com/office/2007/relationships/hdphoto" Target="../media/hdphoto16.wdp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20.png"/><Relationship Id="rId5" Type="http://schemas.microsoft.com/office/2007/relationships/hdphoto" Target="../media/hdphoto3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AD9019D-C2F1-4451-DC41-DD1021ACF5A6}"/>
              </a:ext>
            </a:extLst>
          </p:cNvPr>
          <p:cNvSpPr/>
          <p:nvPr/>
        </p:nvSpPr>
        <p:spPr>
          <a:xfrm>
            <a:off x="171450" y="3595121"/>
            <a:ext cx="11855450" cy="1327350"/>
          </a:xfrm>
          <a:prstGeom prst="rect">
            <a:avLst/>
          </a:prstGeom>
          <a:solidFill>
            <a:srgbClr val="F5C8C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58E1F9E1-B1AD-B32C-6C2E-B2678EAC4DB8}"/>
              </a:ext>
            </a:extLst>
          </p:cNvPr>
          <p:cNvCxnSpPr>
            <a:cxnSpLocks/>
          </p:cNvCxnSpPr>
          <p:nvPr/>
        </p:nvCxnSpPr>
        <p:spPr>
          <a:xfrm>
            <a:off x="11135519" y="4568577"/>
            <a:ext cx="0" cy="2165350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액자 1">
            <a:extLst>
              <a:ext uri="{FF2B5EF4-FFF2-40B4-BE49-F238E27FC236}">
                <a16:creationId xmlns:a16="http://schemas.microsoft.com/office/drawing/2014/main" id="{112A5DCC-742D-CE42-8FE3-5402E7158C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63"/>
            </a:avLst>
          </a:prstGeom>
          <a:solidFill>
            <a:srgbClr val="DB3A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87C6CC-15B4-0AF7-CAB7-847F64864ECF}"/>
              </a:ext>
            </a:extLst>
          </p:cNvPr>
          <p:cNvSpPr txBox="1"/>
          <p:nvPr/>
        </p:nvSpPr>
        <p:spPr>
          <a:xfrm>
            <a:off x="2948491" y="1070448"/>
            <a:ext cx="5937844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DB3A3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DBpia </a:t>
            </a:r>
            <a:r>
              <a:rPr lang="ko-KR" altLang="en-US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이용자 매뉴얼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690B85C0-5E9E-30D4-0B7A-84DA3EB72AF2}"/>
              </a:ext>
            </a:extLst>
          </p:cNvPr>
          <p:cNvSpPr/>
          <p:nvPr/>
        </p:nvSpPr>
        <p:spPr>
          <a:xfrm>
            <a:off x="4457700" y="621044"/>
            <a:ext cx="3276600" cy="362944"/>
          </a:xfrm>
          <a:prstGeom prst="roundRect">
            <a:avLst>
              <a:gd name="adj" fmla="val 50000"/>
            </a:avLst>
          </a:prstGeom>
          <a:solidFill>
            <a:srgbClr val="F5C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62632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2024 Version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62632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1026" name="Picture 2" descr="누리미디어 · [신입] DBpia 콘텐츠 영업/기획 – IN THIS WORK · 인디스워크">
            <a:extLst>
              <a:ext uri="{FF2B5EF4-FFF2-40B4-BE49-F238E27FC236}">
                <a16:creationId xmlns:a16="http://schemas.microsoft.com/office/drawing/2014/main" id="{700347A7-52BC-854E-2DAD-47AAA0410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0424" r="6667" b="30424"/>
          <a:stretch/>
        </p:blipFill>
        <p:spPr bwMode="auto">
          <a:xfrm>
            <a:off x="5480050" y="5865944"/>
            <a:ext cx="1231900" cy="3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38035D7C-BC99-1288-2292-A354E2777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9900" y="1799727"/>
            <a:ext cx="6172200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386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4E473-D505-62AD-377F-0EABEB110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직사각형 1066">
            <a:extLst>
              <a:ext uri="{FF2B5EF4-FFF2-40B4-BE49-F238E27FC236}">
                <a16:creationId xmlns:a16="http://schemas.microsoft.com/office/drawing/2014/main" id="{BD6B6D31-52E8-F86B-1416-422395245FD8}"/>
              </a:ext>
            </a:extLst>
          </p:cNvPr>
          <p:cNvSpPr/>
          <p:nvPr/>
        </p:nvSpPr>
        <p:spPr>
          <a:xfrm>
            <a:off x="0" y="5968835"/>
            <a:ext cx="12192000" cy="9254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4058CE06-72E6-A2BB-42C7-FBA485108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7D97CC-85D2-3B89-E8EE-07ADF8A2B314}"/>
              </a:ext>
            </a:extLst>
          </p:cNvPr>
          <p:cNvSpPr txBox="1"/>
          <p:nvPr/>
        </p:nvSpPr>
        <p:spPr>
          <a:xfrm>
            <a:off x="1439546" y="471024"/>
            <a:ext cx="305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소속 기관</a:t>
            </a:r>
            <a:r>
              <a: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·</a:t>
            </a:r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학교 인증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254B01-F6BB-CD3C-2A69-CC14844D0068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Authentication &amp; Login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BC9D653-03B5-1276-A2C6-2F452167A9A1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3F724ACD-8A95-C135-4859-54201A3B6BC8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7D52A99-A964-B910-E4C5-57C4B615A1FE}"/>
              </a:ext>
            </a:extLst>
          </p:cNvPr>
          <p:cNvSpPr txBox="1"/>
          <p:nvPr/>
        </p:nvSpPr>
        <p:spPr>
          <a:xfrm>
            <a:off x="478476" y="197319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02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21211E-5A8A-7F89-9942-10CEA8EE9B48}"/>
              </a:ext>
            </a:extLst>
          </p:cNvPr>
          <p:cNvSpPr txBox="1"/>
          <p:nvPr/>
        </p:nvSpPr>
        <p:spPr>
          <a:xfrm>
            <a:off x="4095873" y="574329"/>
            <a:ext cx="402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DBpia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구독하는 소속기관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학교를 인증하는 방법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BE85E5DF-CD87-4DD1-46AF-47EAB3E04998}"/>
              </a:ext>
            </a:extLst>
          </p:cNvPr>
          <p:cNvSpPr/>
          <p:nvPr/>
        </p:nvSpPr>
        <p:spPr>
          <a:xfrm>
            <a:off x="628649" y="1156967"/>
            <a:ext cx="2278857" cy="324914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3D9AB9-F024-D5A5-6832-346BA8402D5F}"/>
              </a:ext>
            </a:extLst>
          </p:cNvPr>
          <p:cNvSpPr txBox="1"/>
          <p:nvPr/>
        </p:nvSpPr>
        <p:spPr>
          <a:xfrm>
            <a:off x="983476" y="1180948"/>
            <a:ext cx="1878788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소속 기관 </a:t>
            </a:r>
            <a:r>
              <a:rPr lang="en-US" altLang="ko-KR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 </a:t>
            </a:r>
            <a:r>
              <a:rPr lang="ko-KR" altLang="en-US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학교 외부 라면</a:t>
            </a:r>
            <a:endParaRPr kumimoji="0" lang="ko-KR" altLang="en-US" sz="1400" b="0" i="0" u="none" strike="noStrike" kern="1200" cap="none" spc="-100" normalizeH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A147D3F2-8F4A-350F-CD63-2DA7BB67415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7311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6D0E97E8-11C3-B625-1B20-AA2496E82E79}"/>
              </a:ext>
            </a:extLst>
          </p:cNvPr>
          <p:cNvSpPr>
            <a:spLocks/>
          </p:cNvSpPr>
          <p:nvPr/>
        </p:nvSpPr>
        <p:spPr bwMode="auto">
          <a:xfrm>
            <a:off x="782698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5B6A6393-7F82-56C9-AC4F-914344E2F416}"/>
              </a:ext>
            </a:extLst>
          </p:cNvPr>
          <p:cNvSpPr/>
          <p:nvPr/>
        </p:nvSpPr>
        <p:spPr>
          <a:xfrm>
            <a:off x="3002756" y="1156967"/>
            <a:ext cx="8560594" cy="3249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2AD86E-3712-0C5C-F0A8-257B0746DC2F}"/>
              </a:ext>
            </a:extLst>
          </p:cNvPr>
          <p:cNvSpPr txBox="1"/>
          <p:nvPr/>
        </p:nvSpPr>
        <p:spPr>
          <a:xfrm>
            <a:off x="4034313" y="1180948"/>
            <a:ext cx="4564857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각 기관</a:t>
            </a: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학교별로 인증 정보를 확인하여 인증</a:t>
            </a:r>
            <a:endParaRPr lang="en-US" altLang="ko-KR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F911532F-B2D7-4F4F-C0E6-27F791A0087C}"/>
              </a:ext>
            </a:extLst>
          </p:cNvPr>
          <p:cNvSpPr/>
          <p:nvPr/>
        </p:nvSpPr>
        <p:spPr>
          <a:xfrm>
            <a:off x="3002757" y="1156967"/>
            <a:ext cx="921544" cy="324914"/>
          </a:xfrm>
          <a:prstGeom prst="rect">
            <a:avLst/>
          </a:prstGeom>
          <a:solidFill>
            <a:srgbClr val="D037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STEP 03</a:t>
            </a:r>
            <a:endParaRPr lang="ko-KR" altLang="en-US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FFFFF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0E11FFD2-1D36-0867-7478-29E46AF3F3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49" r="8649" b="9988"/>
          <a:stretch/>
        </p:blipFill>
        <p:spPr>
          <a:xfrm>
            <a:off x="628649" y="1673441"/>
            <a:ext cx="3427699" cy="4073183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B4257DC9-8D82-F76C-BDFB-E73FA1662AD5}"/>
              </a:ext>
            </a:extLst>
          </p:cNvPr>
          <p:cNvCxnSpPr>
            <a:cxnSpLocks/>
          </p:cNvCxnSpPr>
          <p:nvPr/>
        </p:nvCxnSpPr>
        <p:spPr>
          <a:xfrm>
            <a:off x="5130482" y="1673441"/>
            <a:ext cx="6394768" cy="0"/>
          </a:xfrm>
          <a:prstGeom prst="line">
            <a:avLst/>
          </a:prstGeom>
          <a:ln w="1905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17A83D2-BD20-56AA-A1FE-EBF8D9A0E784}"/>
              </a:ext>
            </a:extLst>
          </p:cNvPr>
          <p:cNvSpPr txBox="1"/>
          <p:nvPr/>
        </p:nvSpPr>
        <p:spPr>
          <a:xfrm>
            <a:off x="5280181" y="1731071"/>
            <a:ext cx="4709163" cy="329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도서관 홈페이지를 이용하고 있다면</a:t>
            </a:r>
            <a:r>
              <a:rPr lang="en-US" altLang="ko-KR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0B403F-DCB8-F556-09A2-9A0FEF671073}"/>
              </a:ext>
            </a:extLst>
          </p:cNvPr>
          <p:cNvSpPr txBox="1"/>
          <p:nvPr/>
        </p:nvSpPr>
        <p:spPr>
          <a:xfrm>
            <a:off x="5403916" y="2022220"/>
            <a:ext cx="6121334" cy="90024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소속된 기관에서 도서관 홈페이지를 이용하고 있다면 해당 방식을 주로 이용해요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대학교 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 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대학원의 학생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교수님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교직원이 주로 이용해요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44444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8BA33F65-066F-83A9-2C4F-616C31F21DA9}"/>
              </a:ext>
            </a:extLst>
          </p:cNvPr>
          <p:cNvCxnSpPr>
            <a:cxnSpLocks/>
          </p:cNvCxnSpPr>
          <p:nvPr/>
        </p:nvCxnSpPr>
        <p:spPr>
          <a:xfrm>
            <a:off x="5130482" y="2864836"/>
            <a:ext cx="6394768" cy="0"/>
          </a:xfrm>
          <a:prstGeom prst="line">
            <a:avLst/>
          </a:prstGeom>
          <a:ln w="1905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자유형: 도형 46">
            <a:extLst>
              <a:ext uri="{FF2B5EF4-FFF2-40B4-BE49-F238E27FC236}">
                <a16:creationId xmlns:a16="http://schemas.microsoft.com/office/drawing/2014/main" id="{5EEBBBEE-BE4D-9936-FE31-1CE3E684988F}"/>
              </a:ext>
            </a:extLst>
          </p:cNvPr>
          <p:cNvSpPr/>
          <p:nvPr/>
        </p:nvSpPr>
        <p:spPr>
          <a:xfrm>
            <a:off x="5130482" y="2999777"/>
            <a:ext cx="174702" cy="174698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92A619-D22D-9056-1EF8-129EC0A7E4F0}"/>
              </a:ext>
            </a:extLst>
          </p:cNvPr>
          <p:cNvSpPr txBox="1"/>
          <p:nvPr/>
        </p:nvSpPr>
        <p:spPr>
          <a:xfrm>
            <a:off x="5280181" y="2922466"/>
            <a:ext cx="4709163" cy="329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소속 기관 </a:t>
            </a:r>
            <a:r>
              <a:rPr lang="en-US" altLang="ko-KR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/ </a:t>
            </a:r>
            <a:r>
              <a:rPr lang="ko-KR" altLang="en-US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학교에서 계정을 받았다면</a:t>
            </a:r>
            <a:r>
              <a:rPr lang="en-US" altLang="ko-KR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4E672E4-2BBC-03BF-7D12-392F0DD9E077}"/>
              </a:ext>
            </a:extLst>
          </p:cNvPr>
          <p:cNvSpPr txBox="1"/>
          <p:nvPr/>
        </p:nvSpPr>
        <p:spPr>
          <a:xfrm>
            <a:off x="5403916" y="3213615"/>
            <a:ext cx="6121334" cy="14542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기관에 소속된 모든 사람들이 하나의 계정으로 인증하는 방식이에요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초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중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고등학교나 기업에서 주로 이용하고 있어요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담당 선생님 혹은 기관 담당자께서 관리하는 계정이니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행정실 혹은 관내 담당자에게 문의해보세요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44444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20FA0AF-4675-C978-F4AB-355517305935}"/>
              </a:ext>
            </a:extLst>
          </p:cNvPr>
          <p:cNvSpPr txBox="1"/>
          <p:nvPr/>
        </p:nvSpPr>
        <p:spPr>
          <a:xfrm>
            <a:off x="5553075" y="4399455"/>
            <a:ext cx="3857625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※</a:t>
            </a:r>
            <a:r>
              <a:rPr lang="ko-KR" altLang="en-US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대표 계정은 개인 아이디와 다른 계정입니다</a:t>
            </a: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</a:p>
        </p:txBody>
      </p: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5EA9638F-1C4A-B0AC-E83F-6B3CC1F8E8AC}"/>
              </a:ext>
            </a:extLst>
          </p:cNvPr>
          <p:cNvCxnSpPr>
            <a:cxnSpLocks/>
          </p:cNvCxnSpPr>
          <p:nvPr/>
        </p:nvCxnSpPr>
        <p:spPr>
          <a:xfrm>
            <a:off x="5130482" y="4774598"/>
            <a:ext cx="6394768" cy="0"/>
          </a:xfrm>
          <a:prstGeom prst="line">
            <a:avLst/>
          </a:prstGeom>
          <a:ln w="1905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D8F606AB-A9BB-BDA6-B3D3-7A1E0B92DD0E}"/>
              </a:ext>
            </a:extLst>
          </p:cNvPr>
          <p:cNvSpPr/>
          <p:nvPr/>
        </p:nvSpPr>
        <p:spPr>
          <a:xfrm>
            <a:off x="5130482" y="4909539"/>
            <a:ext cx="174702" cy="174698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66A741-03B4-F40E-28D7-79742AEB8B35}"/>
              </a:ext>
            </a:extLst>
          </p:cNvPr>
          <p:cNvSpPr txBox="1"/>
          <p:nvPr/>
        </p:nvSpPr>
        <p:spPr>
          <a:xfrm>
            <a:off x="5280181" y="4832228"/>
            <a:ext cx="4709163" cy="329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학교</a:t>
            </a:r>
            <a:r>
              <a:rPr lang="en-US" altLang="ko-KR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/</a:t>
            </a:r>
            <a:r>
              <a:rPr lang="ko-KR" altLang="en-US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회사</a:t>
            </a:r>
            <a:r>
              <a:rPr lang="en-US" altLang="ko-KR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/</a:t>
            </a:r>
            <a:r>
              <a:rPr lang="ko-KR" altLang="en-US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기관 안에서는 자동 인증</a:t>
            </a:r>
            <a:r>
              <a:rPr lang="en-US" altLang="ko-KR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F1590E-B96D-7520-7671-4276A722C030}"/>
              </a:ext>
            </a:extLst>
          </p:cNvPr>
          <p:cNvSpPr txBox="1"/>
          <p:nvPr/>
        </p:nvSpPr>
        <p:spPr>
          <a:xfrm>
            <a:off x="5403916" y="5123377"/>
            <a:ext cx="6121334" cy="62324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우측 상단에 소속 기관의 이름이 보이시나요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이미 기관인증이 완료된 상태예요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DBpia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를 알차게 이용해주세요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BA01A22C-0271-AC13-70AF-FBD0617890E1}"/>
              </a:ext>
            </a:extLst>
          </p:cNvPr>
          <p:cNvSpPr/>
          <p:nvPr/>
        </p:nvSpPr>
        <p:spPr>
          <a:xfrm>
            <a:off x="3838513" y="4278692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0CB5A9D2-98D4-634A-0E43-EB82488B4521}"/>
              </a:ext>
            </a:extLst>
          </p:cNvPr>
          <p:cNvSpPr/>
          <p:nvPr/>
        </p:nvSpPr>
        <p:spPr>
          <a:xfrm>
            <a:off x="3838513" y="5128384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1" name="연결선: 꺾임 60">
            <a:extLst>
              <a:ext uri="{FF2B5EF4-FFF2-40B4-BE49-F238E27FC236}">
                <a16:creationId xmlns:a16="http://schemas.microsoft.com/office/drawing/2014/main" id="{6E74D462-E7B7-81B9-31E1-AA2798B3ED67}"/>
              </a:ext>
            </a:extLst>
          </p:cNvPr>
          <p:cNvCxnSpPr>
            <a:cxnSpLocks/>
            <a:stCxn id="57" idx="6"/>
            <a:endCxn id="41" idx="1"/>
          </p:cNvCxnSpPr>
          <p:nvPr/>
        </p:nvCxnSpPr>
        <p:spPr>
          <a:xfrm flipV="1">
            <a:off x="3927759" y="1895731"/>
            <a:ext cx="1202723" cy="1577891"/>
          </a:xfrm>
          <a:prstGeom prst="bentConnector3">
            <a:avLst>
              <a:gd name="adj1" fmla="val 39765"/>
            </a:avLst>
          </a:prstGeom>
          <a:ln>
            <a:solidFill>
              <a:srgbClr val="D037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자유형: 도형 40">
            <a:extLst>
              <a:ext uri="{FF2B5EF4-FFF2-40B4-BE49-F238E27FC236}">
                <a16:creationId xmlns:a16="http://schemas.microsoft.com/office/drawing/2014/main" id="{E104CAE7-9675-A22B-C9CF-F1B7EBA4C513}"/>
              </a:ext>
            </a:extLst>
          </p:cNvPr>
          <p:cNvSpPr/>
          <p:nvPr/>
        </p:nvSpPr>
        <p:spPr>
          <a:xfrm>
            <a:off x="5130482" y="1808382"/>
            <a:ext cx="174702" cy="174698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933E525E-EDC9-4F8F-3C54-B97388750091}"/>
              </a:ext>
            </a:extLst>
          </p:cNvPr>
          <p:cNvSpPr/>
          <p:nvPr/>
        </p:nvSpPr>
        <p:spPr>
          <a:xfrm>
            <a:off x="3838513" y="3429000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24" name="연결선: 꺾임 1023">
            <a:extLst>
              <a:ext uri="{FF2B5EF4-FFF2-40B4-BE49-F238E27FC236}">
                <a16:creationId xmlns:a16="http://schemas.microsoft.com/office/drawing/2014/main" id="{F86DFAE2-C1E0-E35F-4601-E1BE1BC52474}"/>
              </a:ext>
            </a:extLst>
          </p:cNvPr>
          <p:cNvCxnSpPr>
            <a:cxnSpLocks/>
            <a:endCxn id="47" idx="1"/>
          </p:cNvCxnSpPr>
          <p:nvPr/>
        </p:nvCxnSpPr>
        <p:spPr>
          <a:xfrm rot="5400000" flipH="1" flipV="1">
            <a:off x="3926759" y="3088037"/>
            <a:ext cx="1204634" cy="1202812"/>
          </a:xfrm>
          <a:prstGeom prst="bentConnector4">
            <a:avLst>
              <a:gd name="adj1" fmla="val -3914"/>
              <a:gd name="adj2" fmla="val 66423"/>
            </a:avLst>
          </a:prstGeom>
          <a:ln>
            <a:solidFill>
              <a:srgbClr val="D037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연결선: 꺾임 1028">
            <a:extLst>
              <a:ext uri="{FF2B5EF4-FFF2-40B4-BE49-F238E27FC236}">
                <a16:creationId xmlns:a16="http://schemas.microsoft.com/office/drawing/2014/main" id="{41611E47-E198-97D6-3E47-86319DFCBF50}"/>
              </a:ext>
            </a:extLst>
          </p:cNvPr>
          <p:cNvCxnSpPr>
            <a:cxnSpLocks/>
            <a:stCxn id="59" idx="6"/>
            <a:endCxn id="53" idx="1"/>
          </p:cNvCxnSpPr>
          <p:nvPr/>
        </p:nvCxnSpPr>
        <p:spPr>
          <a:xfrm flipV="1">
            <a:off x="3927759" y="4996888"/>
            <a:ext cx="1202723" cy="176118"/>
          </a:xfrm>
          <a:prstGeom prst="bentConnector3">
            <a:avLst>
              <a:gd name="adj1" fmla="val 67958"/>
            </a:avLst>
          </a:prstGeom>
          <a:ln>
            <a:solidFill>
              <a:srgbClr val="D037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8" name="그룹 1067">
            <a:extLst>
              <a:ext uri="{FF2B5EF4-FFF2-40B4-BE49-F238E27FC236}">
                <a16:creationId xmlns:a16="http://schemas.microsoft.com/office/drawing/2014/main" id="{9442DA72-EE51-14B2-C771-4C056F8C680A}"/>
              </a:ext>
            </a:extLst>
          </p:cNvPr>
          <p:cNvGrpSpPr/>
          <p:nvPr/>
        </p:nvGrpSpPr>
        <p:grpSpPr>
          <a:xfrm>
            <a:off x="1194689" y="6163200"/>
            <a:ext cx="4660616" cy="430043"/>
            <a:chOff x="683622" y="6198337"/>
            <a:chExt cx="4660616" cy="430043"/>
          </a:xfrm>
        </p:grpSpPr>
        <p:pic>
          <p:nvPicPr>
            <p:cNvPr id="1056" name="그림 1055">
              <a:extLst>
                <a:ext uri="{FF2B5EF4-FFF2-40B4-BE49-F238E27FC236}">
                  <a16:creationId xmlns:a16="http://schemas.microsoft.com/office/drawing/2014/main" id="{85750C77-5FDE-1735-EBCB-7E833F779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7128" y="6199695"/>
              <a:ext cx="3477110" cy="428685"/>
            </a:xfrm>
            <a:prstGeom prst="rect">
              <a:avLst/>
            </a:prstGeom>
            <a:ln w="6350">
              <a:solidFill>
                <a:schemeClr val="bg2">
                  <a:lumMod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57" name="사각형: 둥근 모서리 1056">
              <a:extLst>
                <a:ext uri="{FF2B5EF4-FFF2-40B4-BE49-F238E27FC236}">
                  <a16:creationId xmlns:a16="http://schemas.microsoft.com/office/drawing/2014/main" id="{BB7115DB-5B0C-5275-A346-B9F06605D9C9}"/>
                </a:ext>
              </a:extLst>
            </p:cNvPr>
            <p:cNvSpPr/>
            <p:nvPr/>
          </p:nvSpPr>
          <p:spPr>
            <a:xfrm>
              <a:off x="1998286" y="6249829"/>
              <a:ext cx="1112528" cy="308821"/>
            </a:xfrm>
            <a:prstGeom prst="roundRect">
              <a:avLst/>
            </a:prstGeom>
            <a:noFill/>
            <a:ln w="25400" cap="rnd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58" name="직사각형 1057">
              <a:extLst>
                <a:ext uri="{FF2B5EF4-FFF2-40B4-BE49-F238E27FC236}">
                  <a16:creationId xmlns:a16="http://schemas.microsoft.com/office/drawing/2014/main" id="{DA10025A-5B0D-AF1E-ED7B-BDE5E699A48F}"/>
                </a:ext>
              </a:extLst>
            </p:cNvPr>
            <p:cNvSpPr/>
            <p:nvPr/>
          </p:nvSpPr>
          <p:spPr>
            <a:xfrm>
              <a:off x="683622" y="6198337"/>
              <a:ext cx="1104106" cy="428685"/>
            </a:xfrm>
            <a:prstGeom prst="rect">
              <a:avLst/>
            </a:prstGeom>
            <a:solidFill>
              <a:srgbClr val="44444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spc="-10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FFFFFF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인증 전</a:t>
              </a:r>
            </a:p>
          </p:txBody>
        </p:sp>
      </p:grpSp>
      <p:pic>
        <p:nvPicPr>
          <p:cNvPr id="1061" name="그림 1060">
            <a:extLst>
              <a:ext uri="{FF2B5EF4-FFF2-40B4-BE49-F238E27FC236}">
                <a16:creationId xmlns:a16="http://schemas.microsoft.com/office/drawing/2014/main" id="{472F9160-66CE-1D15-3E73-EB38EA855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3791" y="6164558"/>
            <a:ext cx="2963521" cy="428685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62" name="사각형: 둥근 모서리 1061">
            <a:extLst>
              <a:ext uri="{FF2B5EF4-FFF2-40B4-BE49-F238E27FC236}">
                <a16:creationId xmlns:a16="http://schemas.microsoft.com/office/drawing/2014/main" id="{2D9CB9C0-8D30-00CC-E999-9AD48BA21F60}"/>
              </a:ext>
            </a:extLst>
          </p:cNvPr>
          <p:cNvSpPr/>
          <p:nvPr/>
        </p:nvSpPr>
        <p:spPr>
          <a:xfrm>
            <a:off x="8105775" y="6214692"/>
            <a:ext cx="794708" cy="308821"/>
          </a:xfrm>
          <a:prstGeom prst="roundRect">
            <a:avLst/>
          </a:prstGeom>
          <a:noFill/>
          <a:ln w="25400" cap="rnd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63" name="직사각형 1062">
            <a:extLst>
              <a:ext uri="{FF2B5EF4-FFF2-40B4-BE49-F238E27FC236}">
                <a16:creationId xmlns:a16="http://schemas.microsoft.com/office/drawing/2014/main" id="{7D08D6F1-BA3A-49B7-86CE-2CE32EFA1E94}"/>
              </a:ext>
            </a:extLst>
          </p:cNvPr>
          <p:cNvSpPr/>
          <p:nvPr/>
        </p:nvSpPr>
        <p:spPr>
          <a:xfrm>
            <a:off x="6827808" y="6163879"/>
            <a:ext cx="1104106" cy="428685"/>
          </a:xfrm>
          <a:prstGeom prst="rect">
            <a:avLst/>
          </a:prstGeom>
          <a:solidFill>
            <a:srgbClr val="D037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인증 후</a:t>
            </a:r>
          </a:p>
        </p:txBody>
      </p:sp>
      <p:sp>
        <p:nvSpPr>
          <p:cNvPr id="1064" name="직사각형 1063">
            <a:extLst>
              <a:ext uri="{FF2B5EF4-FFF2-40B4-BE49-F238E27FC236}">
                <a16:creationId xmlns:a16="http://schemas.microsoft.com/office/drawing/2014/main" id="{4F8CF542-1981-D667-45A6-8B905F8E7A1A}"/>
              </a:ext>
            </a:extLst>
          </p:cNvPr>
          <p:cNvSpPr/>
          <p:nvPr/>
        </p:nvSpPr>
        <p:spPr>
          <a:xfrm>
            <a:off x="8224208" y="6285891"/>
            <a:ext cx="586978" cy="1690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EA8919E9-F5DB-2147-028E-297C974F413B}"/>
              </a:ext>
            </a:extLst>
          </p:cNvPr>
          <p:cNvSpPr txBox="1"/>
          <p:nvPr/>
        </p:nvSpPr>
        <p:spPr>
          <a:xfrm>
            <a:off x="8121441" y="6248534"/>
            <a:ext cx="7938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누리대학교</a:t>
            </a:r>
          </a:p>
        </p:txBody>
      </p:sp>
      <p:sp>
        <p:nvSpPr>
          <p:cNvPr id="1078" name="직사각형 1077">
            <a:extLst>
              <a:ext uri="{FF2B5EF4-FFF2-40B4-BE49-F238E27FC236}">
                <a16:creationId xmlns:a16="http://schemas.microsoft.com/office/drawing/2014/main" id="{178ADDD4-C5CA-D968-F1B5-2FC89CF33E67}"/>
              </a:ext>
            </a:extLst>
          </p:cNvPr>
          <p:cNvSpPr/>
          <p:nvPr/>
        </p:nvSpPr>
        <p:spPr>
          <a:xfrm>
            <a:off x="3702130" y="6239638"/>
            <a:ext cx="1930990" cy="26281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9" name="직사각형 1078">
            <a:extLst>
              <a:ext uri="{FF2B5EF4-FFF2-40B4-BE49-F238E27FC236}">
                <a16:creationId xmlns:a16="http://schemas.microsoft.com/office/drawing/2014/main" id="{1583B1BC-2941-DA13-087C-805A6C16E1EB}"/>
              </a:ext>
            </a:extLst>
          </p:cNvPr>
          <p:cNvSpPr/>
          <p:nvPr/>
        </p:nvSpPr>
        <p:spPr>
          <a:xfrm>
            <a:off x="8959930" y="6239638"/>
            <a:ext cx="1930990" cy="26281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1" name="직사각형 1080">
            <a:extLst>
              <a:ext uri="{FF2B5EF4-FFF2-40B4-BE49-F238E27FC236}">
                <a16:creationId xmlns:a16="http://schemas.microsoft.com/office/drawing/2014/main" id="{1C8EB571-7DF3-7D6F-C10E-60DE205B1AE6}"/>
              </a:ext>
            </a:extLst>
          </p:cNvPr>
          <p:cNvSpPr/>
          <p:nvPr/>
        </p:nvSpPr>
        <p:spPr>
          <a:xfrm>
            <a:off x="2595376" y="6305550"/>
            <a:ext cx="947924" cy="156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0" name="TextBox 1079">
            <a:extLst>
              <a:ext uri="{FF2B5EF4-FFF2-40B4-BE49-F238E27FC236}">
                <a16:creationId xmlns:a16="http://schemas.microsoft.com/office/drawing/2014/main" id="{620CEFAA-7296-36D0-487C-B64ADF5A86FC}"/>
              </a:ext>
            </a:extLst>
          </p:cNvPr>
          <p:cNvSpPr txBox="1"/>
          <p:nvPr/>
        </p:nvSpPr>
        <p:spPr>
          <a:xfrm>
            <a:off x="2466898" y="6248534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소속 기관 </a:t>
            </a:r>
            <a:r>
              <a:rPr lang="en-US" altLang="ko-KR" sz="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 </a:t>
            </a:r>
            <a:r>
              <a:rPr lang="ko-KR" altLang="en-US" sz="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학교 인증</a:t>
            </a: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AC52696F-B1AB-C93A-48B0-9E999CC0CD17}"/>
              </a:ext>
            </a:extLst>
          </p:cNvPr>
          <p:cNvCxnSpPr>
            <a:cxnSpLocks/>
          </p:cNvCxnSpPr>
          <p:nvPr/>
        </p:nvCxnSpPr>
        <p:spPr>
          <a:xfrm>
            <a:off x="5993501" y="6378221"/>
            <a:ext cx="696111" cy="0"/>
          </a:xfrm>
          <a:prstGeom prst="straightConnector1">
            <a:avLst/>
          </a:prstGeom>
          <a:ln w="19050">
            <a:solidFill>
              <a:srgbClr val="D0373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61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A7CB0-1915-2774-EEC1-06C75AB19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CC8C44B2-804F-C1DB-06A6-14D6BE24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EB0A68-0528-5660-09B4-2C382C39AB64}"/>
              </a:ext>
            </a:extLst>
          </p:cNvPr>
          <p:cNvSpPr txBox="1"/>
          <p:nvPr/>
        </p:nvSpPr>
        <p:spPr>
          <a:xfrm>
            <a:off x="1439546" y="471024"/>
            <a:ext cx="305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소속 기관</a:t>
            </a:r>
            <a:r>
              <a: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·</a:t>
            </a:r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학교 인증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F27FC6-D50B-6BC6-D4E7-A2342BD0E33B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Authentication </a:t>
            </a: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&amp; Login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chemeClr val="bg2">
                  <a:lumMod val="75000"/>
                </a:schemeClr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1D787A2-C380-B34F-1F94-1714CCDAB58A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88A78E76-6FCF-5B10-AF2C-3393BD833ADC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F945ECA-F403-96EF-8FF9-483EEE145CD9}"/>
              </a:ext>
            </a:extLst>
          </p:cNvPr>
          <p:cNvSpPr txBox="1"/>
          <p:nvPr/>
        </p:nvSpPr>
        <p:spPr>
          <a:xfrm>
            <a:off x="478476" y="197319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02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1FBE9-E93F-2B3D-562F-2EF3C7B1B6A7}"/>
              </a:ext>
            </a:extLst>
          </p:cNvPr>
          <p:cNvSpPr txBox="1"/>
          <p:nvPr/>
        </p:nvSpPr>
        <p:spPr>
          <a:xfrm>
            <a:off x="4095873" y="574329"/>
            <a:ext cx="402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DBpia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구독하는 소속기관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학교를 인증하는 방법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98D5A51-6D75-5850-58D7-0B700380EBCE}"/>
              </a:ext>
            </a:extLst>
          </p:cNvPr>
          <p:cNvSpPr/>
          <p:nvPr/>
        </p:nvSpPr>
        <p:spPr>
          <a:xfrm>
            <a:off x="628649" y="1156967"/>
            <a:ext cx="2278857" cy="324914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B5F5CF-D009-FE49-B55E-896CD29F4328}"/>
              </a:ext>
            </a:extLst>
          </p:cNvPr>
          <p:cNvSpPr txBox="1"/>
          <p:nvPr/>
        </p:nvSpPr>
        <p:spPr>
          <a:xfrm>
            <a:off x="983476" y="1180948"/>
            <a:ext cx="1878788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소속 기관 </a:t>
            </a:r>
            <a:r>
              <a:rPr lang="en-US" altLang="ko-KR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 </a:t>
            </a:r>
            <a:r>
              <a:rPr lang="ko-KR" altLang="en-US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학교 외부 라면</a:t>
            </a:r>
            <a:endParaRPr kumimoji="0" lang="ko-KR" altLang="en-US" sz="1400" b="0" i="0" u="none" strike="noStrike" kern="1200" cap="none" spc="-100" normalizeH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57BA73E7-7FD3-1CC5-4ACD-70D8CBF7E3A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7311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7A137F85-C0F0-9C75-5E9C-0EFD5882430F}"/>
              </a:ext>
            </a:extLst>
          </p:cNvPr>
          <p:cNvSpPr>
            <a:spLocks/>
          </p:cNvSpPr>
          <p:nvPr/>
        </p:nvSpPr>
        <p:spPr bwMode="auto">
          <a:xfrm>
            <a:off x="782698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E9B073D-8B14-0973-3713-7FCEB61E13EC}"/>
              </a:ext>
            </a:extLst>
          </p:cNvPr>
          <p:cNvSpPr/>
          <p:nvPr/>
        </p:nvSpPr>
        <p:spPr>
          <a:xfrm>
            <a:off x="3002756" y="1156967"/>
            <a:ext cx="8560594" cy="3249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53635C-03EE-30CA-4473-EF5954C60329}"/>
              </a:ext>
            </a:extLst>
          </p:cNvPr>
          <p:cNvSpPr txBox="1"/>
          <p:nvPr/>
        </p:nvSpPr>
        <p:spPr>
          <a:xfrm>
            <a:off x="4034313" y="1180948"/>
            <a:ext cx="4564857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b="0" kern="1200" spc="-2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Step3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에서 소속 회원 </a:t>
            </a: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 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학교 </a:t>
            </a: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 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교직원 인증을 선택한 경우</a:t>
            </a:r>
            <a:endParaRPr lang="en-US" altLang="ko-KR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030C27E-1854-35CE-DCCF-64F28F17CE1A}"/>
              </a:ext>
            </a:extLst>
          </p:cNvPr>
          <p:cNvSpPr/>
          <p:nvPr/>
        </p:nvSpPr>
        <p:spPr>
          <a:xfrm>
            <a:off x="3002756" y="1156967"/>
            <a:ext cx="921544" cy="324914"/>
          </a:xfrm>
          <a:prstGeom prst="rect">
            <a:avLst/>
          </a:prstGeom>
          <a:solidFill>
            <a:srgbClr val="D037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STEP 04-1</a:t>
            </a:r>
            <a:endParaRPr lang="ko-KR" altLang="en-US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FFFFF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BB93E77D-3CAA-A9C7-4F02-8DEE41BE4D2F}"/>
              </a:ext>
            </a:extLst>
          </p:cNvPr>
          <p:cNvCxnSpPr>
            <a:cxnSpLocks/>
          </p:cNvCxnSpPr>
          <p:nvPr/>
        </p:nvCxnSpPr>
        <p:spPr>
          <a:xfrm>
            <a:off x="628649" y="1673441"/>
            <a:ext cx="6064251" cy="0"/>
          </a:xfrm>
          <a:prstGeom prst="line">
            <a:avLst/>
          </a:prstGeom>
          <a:ln w="1905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94AD713-440D-721D-CCA2-050263BADC5F}"/>
              </a:ext>
            </a:extLst>
          </p:cNvPr>
          <p:cNvSpPr txBox="1"/>
          <p:nvPr/>
        </p:nvSpPr>
        <p:spPr>
          <a:xfrm>
            <a:off x="778348" y="1731071"/>
            <a:ext cx="5724052" cy="329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한번이라도 이용한 적이 있는 도서관 홈페이지 계정으로 로그인해주세요</a:t>
            </a:r>
            <a:r>
              <a:rPr lang="en-US" altLang="ko-KR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B2BBC2-7EBD-8150-E147-F81020C9E84F}"/>
              </a:ext>
            </a:extLst>
          </p:cNvPr>
          <p:cNvSpPr txBox="1"/>
          <p:nvPr/>
        </p:nvSpPr>
        <p:spPr>
          <a:xfrm>
            <a:off x="902083" y="2022220"/>
            <a:ext cx="5790817" cy="34624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기관에 따라 휴학생 및 졸업생의 이용이 제한될 수 있어요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  <p:sp>
        <p:nvSpPr>
          <p:cNvPr id="41" name="자유형: 도형 40">
            <a:extLst>
              <a:ext uri="{FF2B5EF4-FFF2-40B4-BE49-F238E27FC236}">
                <a16:creationId xmlns:a16="http://schemas.microsoft.com/office/drawing/2014/main" id="{2E6E26DF-6194-DBF2-2F85-452EAAF56E2B}"/>
              </a:ext>
            </a:extLst>
          </p:cNvPr>
          <p:cNvSpPr/>
          <p:nvPr/>
        </p:nvSpPr>
        <p:spPr>
          <a:xfrm>
            <a:off x="628649" y="1808382"/>
            <a:ext cx="174702" cy="174698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E63327C-2832-C458-C0B0-8A1BD8F0A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6" t="4895" r="3196" b="4511"/>
          <a:stretch/>
        </p:blipFill>
        <p:spPr>
          <a:xfrm>
            <a:off x="7269180" y="1673441"/>
            <a:ext cx="4294170" cy="3380055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C0884B3-8B75-2598-32D4-FC8DC28A2B3F}"/>
              </a:ext>
            </a:extLst>
          </p:cNvPr>
          <p:cNvSpPr/>
          <p:nvPr/>
        </p:nvSpPr>
        <p:spPr>
          <a:xfrm>
            <a:off x="7413508" y="4619688"/>
            <a:ext cx="2145727" cy="295212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C09F9B70-9BF3-5D0B-0DE9-DE2190B26393}"/>
              </a:ext>
            </a:extLst>
          </p:cNvPr>
          <p:cNvCxnSpPr>
            <a:cxnSpLocks/>
          </p:cNvCxnSpPr>
          <p:nvPr/>
        </p:nvCxnSpPr>
        <p:spPr>
          <a:xfrm>
            <a:off x="628649" y="3371370"/>
            <a:ext cx="6064251" cy="0"/>
          </a:xfrm>
          <a:prstGeom prst="line">
            <a:avLst/>
          </a:prstGeom>
          <a:ln w="1905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2FBFDAF-0B93-A812-39C4-112D1760C168}"/>
              </a:ext>
            </a:extLst>
          </p:cNvPr>
          <p:cNvSpPr txBox="1"/>
          <p:nvPr/>
        </p:nvSpPr>
        <p:spPr>
          <a:xfrm>
            <a:off x="778348" y="3429000"/>
            <a:ext cx="2512609" cy="329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다른 방법으로 인증해주세요</a:t>
            </a:r>
            <a:r>
              <a:rPr lang="en-US" altLang="ko-KR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.</a:t>
            </a: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49FB3A6-3D86-AEFA-912D-DD6E049508FA}"/>
              </a:ext>
            </a:extLst>
          </p:cNvPr>
          <p:cNvSpPr/>
          <p:nvPr/>
        </p:nvSpPr>
        <p:spPr>
          <a:xfrm>
            <a:off x="628649" y="3506311"/>
            <a:ext cx="174702" cy="174698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8F6B0F4-5E26-B7C4-831A-396FE45C2E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29" b="52651"/>
          <a:stretch/>
        </p:blipFill>
        <p:spPr>
          <a:xfrm>
            <a:off x="7269180" y="5184559"/>
            <a:ext cx="4294170" cy="1394835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7D6C089-369C-E11D-CB06-29DBEA68DAD2}"/>
              </a:ext>
            </a:extLst>
          </p:cNvPr>
          <p:cNvSpPr/>
          <p:nvPr/>
        </p:nvSpPr>
        <p:spPr>
          <a:xfrm>
            <a:off x="908495" y="3811798"/>
            <a:ext cx="797399" cy="229599"/>
          </a:xfrm>
          <a:prstGeom prst="roundRect">
            <a:avLst>
              <a:gd name="adj" fmla="val 0"/>
            </a:avLst>
          </a:prstGeom>
          <a:solidFill>
            <a:srgbClr val="F5C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0"/>
            <a:r>
              <a:rPr lang="en-US" altLang="ko-KR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chemeClr val="tx1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STEP 01</a:t>
            </a:r>
            <a:endParaRPr lang="ko-KR" altLang="en-US" sz="11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chemeClr val="tx1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EEB1A2-8AB6-BAC2-C0E0-EE31B8501C4D}"/>
              </a:ext>
            </a:extLst>
          </p:cNvPr>
          <p:cNvSpPr txBox="1"/>
          <p:nvPr/>
        </p:nvSpPr>
        <p:spPr>
          <a:xfrm>
            <a:off x="1809782" y="3749339"/>
            <a:ext cx="2385947" cy="32508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도서관 홈페이지 로그인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B6EE1EF6-209F-DB6A-E278-B207EBE4D0E2}"/>
              </a:ext>
            </a:extLst>
          </p:cNvPr>
          <p:cNvSpPr/>
          <p:nvPr/>
        </p:nvSpPr>
        <p:spPr>
          <a:xfrm>
            <a:off x="908495" y="4111154"/>
            <a:ext cx="797399" cy="229599"/>
          </a:xfrm>
          <a:prstGeom prst="roundRect">
            <a:avLst>
              <a:gd name="adj" fmla="val 0"/>
            </a:avLst>
          </a:prstGeom>
          <a:solidFill>
            <a:srgbClr val="F5C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0"/>
            <a:r>
              <a:rPr lang="en-US" altLang="ko-KR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chemeClr val="tx1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STEP 02</a:t>
            </a:r>
            <a:endParaRPr lang="ko-KR" altLang="en-US" sz="11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chemeClr val="tx1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CE4412-A0ED-CD3B-07D1-AD42DA8650A2}"/>
              </a:ext>
            </a:extLst>
          </p:cNvPr>
          <p:cNvSpPr txBox="1"/>
          <p:nvPr/>
        </p:nvSpPr>
        <p:spPr>
          <a:xfrm>
            <a:off x="1809782" y="4048695"/>
            <a:ext cx="3512737" cy="32508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전자저널</a:t>
            </a:r>
            <a:r>
              <a:rPr lang="en-US" altLang="ko-KR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학술 </a:t>
            </a:r>
            <a:r>
              <a:rPr lang="en-US" altLang="ko-KR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</a:t>
            </a:r>
            <a:r>
              <a:rPr lang="ko-KR" altLang="en-US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등의 카테고리로 이동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F3F7740B-B9B7-7284-E84F-F785D7AF533B}"/>
              </a:ext>
            </a:extLst>
          </p:cNvPr>
          <p:cNvSpPr/>
          <p:nvPr/>
        </p:nvSpPr>
        <p:spPr>
          <a:xfrm>
            <a:off x="908495" y="4410510"/>
            <a:ext cx="797399" cy="229599"/>
          </a:xfrm>
          <a:prstGeom prst="roundRect">
            <a:avLst>
              <a:gd name="adj" fmla="val 0"/>
            </a:avLst>
          </a:prstGeom>
          <a:solidFill>
            <a:srgbClr val="F5C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00"/>
            <a:r>
              <a:rPr lang="en-US" altLang="ko-KR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chemeClr val="tx1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STEP 03</a:t>
            </a:r>
            <a:endParaRPr lang="ko-KR" altLang="en-US" sz="11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chemeClr val="tx1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158002-5AEA-8341-0435-F0F4C1CCF79C}"/>
              </a:ext>
            </a:extLst>
          </p:cNvPr>
          <p:cNvSpPr txBox="1"/>
          <p:nvPr/>
        </p:nvSpPr>
        <p:spPr>
          <a:xfrm>
            <a:off x="1809782" y="4348051"/>
            <a:ext cx="2385947" cy="32508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DBpia(</a:t>
            </a:r>
            <a:r>
              <a:rPr lang="ko-KR" altLang="en-US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누리미디어</a:t>
            </a:r>
            <a:r>
              <a:rPr lang="en-US" altLang="ko-KR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 </a:t>
            </a:r>
            <a:r>
              <a:rPr lang="ko-KR" altLang="en-US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클릭하여 이동</a:t>
            </a:r>
          </a:p>
        </p:txBody>
      </p:sp>
      <p:cxnSp>
        <p:nvCxnSpPr>
          <p:cNvPr id="1025" name="직선 연결선 1024">
            <a:extLst>
              <a:ext uri="{FF2B5EF4-FFF2-40B4-BE49-F238E27FC236}">
                <a16:creationId xmlns:a16="http://schemas.microsoft.com/office/drawing/2014/main" id="{DC64D1F7-A98A-08A3-333D-2A1A789F4AE8}"/>
              </a:ext>
            </a:extLst>
          </p:cNvPr>
          <p:cNvCxnSpPr>
            <a:cxnSpLocks/>
          </p:cNvCxnSpPr>
          <p:nvPr/>
        </p:nvCxnSpPr>
        <p:spPr>
          <a:xfrm>
            <a:off x="628649" y="5184559"/>
            <a:ext cx="6064251" cy="0"/>
          </a:xfrm>
          <a:prstGeom prst="line">
            <a:avLst/>
          </a:prstGeom>
          <a:ln w="1905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extBox 1025">
            <a:extLst>
              <a:ext uri="{FF2B5EF4-FFF2-40B4-BE49-F238E27FC236}">
                <a16:creationId xmlns:a16="http://schemas.microsoft.com/office/drawing/2014/main" id="{98DECEE6-9D07-C3F6-A9F7-EEE259E61D44}"/>
              </a:ext>
            </a:extLst>
          </p:cNvPr>
          <p:cNvSpPr txBox="1"/>
          <p:nvPr/>
        </p:nvSpPr>
        <p:spPr>
          <a:xfrm>
            <a:off x="778348" y="5242189"/>
            <a:ext cx="5481095" cy="329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이 화면이 나온다면 도서관 홈페이지를 통해서만 이용이 가능합니다</a:t>
            </a:r>
            <a:r>
              <a:rPr lang="en-US" altLang="ko-KR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.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FC18F5D7-90E4-E16B-1224-2F3893D57D84}"/>
              </a:ext>
            </a:extLst>
          </p:cNvPr>
          <p:cNvSpPr txBox="1"/>
          <p:nvPr/>
        </p:nvSpPr>
        <p:spPr>
          <a:xfrm>
            <a:off x="902083" y="5533338"/>
            <a:ext cx="5790817" cy="34624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기관에 따라 휴학생 및 졸업생의 이용이 제한될 수 있어요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  <p:sp>
        <p:nvSpPr>
          <p:cNvPr id="1028" name="자유형: 도형 1027">
            <a:extLst>
              <a:ext uri="{FF2B5EF4-FFF2-40B4-BE49-F238E27FC236}">
                <a16:creationId xmlns:a16="http://schemas.microsoft.com/office/drawing/2014/main" id="{75EDBF08-E62F-2ED7-BC62-A155F2039C91}"/>
              </a:ext>
            </a:extLst>
          </p:cNvPr>
          <p:cNvSpPr/>
          <p:nvPr/>
        </p:nvSpPr>
        <p:spPr>
          <a:xfrm>
            <a:off x="628649" y="5319500"/>
            <a:ext cx="174702" cy="174698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035" name="직사각형 1034">
            <a:extLst>
              <a:ext uri="{FF2B5EF4-FFF2-40B4-BE49-F238E27FC236}">
                <a16:creationId xmlns:a16="http://schemas.microsoft.com/office/drawing/2014/main" id="{B7F9BAAC-ABB5-F9F8-C0B8-96E5F32AF096}"/>
              </a:ext>
            </a:extLst>
          </p:cNvPr>
          <p:cNvSpPr/>
          <p:nvPr/>
        </p:nvSpPr>
        <p:spPr>
          <a:xfrm>
            <a:off x="7774610" y="1808383"/>
            <a:ext cx="3380428" cy="1301460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37" name="연결선: 꺾임 1036">
            <a:extLst>
              <a:ext uri="{FF2B5EF4-FFF2-40B4-BE49-F238E27FC236}">
                <a16:creationId xmlns:a16="http://schemas.microsoft.com/office/drawing/2014/main" id="{379E6973-B232-081A-2189-3FC7A0F71682}"/>
              </a:ext>
            </a:extLst>
          </p:cNvPr>
          <p:cNvCxnSpPr>
            <a:cxnSpLocks/>
            <a:stCxn id="7" idx="3"/>
            <a:endCxn id="4" idx="1"/>
          </p:cNvCxnSpPr>
          <p:nvPr/>
        </p:nvCxnSpPr>
        <p:spPr>
          <a:xfrm>
            <a:off x="3290957" y="3593661"/>
            <a:ext cx="4122551" cy="1173633"/>
          </a:xfrm>
          <a:prstGeom prst="bentConnector3">
            <a:avLst>
              <a:gd name="adj1" fmla="val 50000"/>
            </a:avLst>
          </a:prstGeom>
          <a:ln w="19050">
            <a:solidFill>
              <a:srgbClr val="D0373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직선 화살표 연결선 1046">
            <a:extLst>
              <a:ext uri="{FF2B5EF4-FFF2-40B4-BE49-F238E27FC236}">
                <a16:creationId xmlns:a16="http://schemas.microsoft.com/office/drawing/2014/main" id="{B74A5343-297A-2A6A-7711-9DB76BC92802}"/>
              </a:ext>
            </a:extLst>
          </p:cNvPr>
          <p:cNvCxnSpPr>
            <a:cxnSpLocks/>
          </p:cNvCxnSpPr>
          <p:nvPr/>
        </p:nvCxnSpPr>
        <p:spPr>
          <a:xfrm>
            <a:off x="6559492" y="1895731"/>
            <a:ext cx="1121093" cy="0"/>
          </a:xfrm>
          <a:prstGeom prst="straightConnector1">
            <a:avLst/>
          </a:prstGeom>
          <a:ln w="19050">
            <a:solidFill>
              <a:srgbClr val="D0373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직선 화살표 연결선 1047">
            <a:extLst>
              <a:ext uri="{FF2B5EF4-FFF2-40B4-BE49-F238E27FC236}">
                <a16:creationId xmlns:a16="http://schemas.microsoft.com/office/drawing/2014/main" id="{069208A5-792C-296E-E085-5E80441033C4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6259443" y="5406850"/>
            <a:ext cx="1890644" cy="0"/>
          </a:xfrm>
          <a:prstGeom prst="straightConnector1">
            <a:avLst/>
          </a:prstGeom>
          <a:ln w="19050">
            <a:solidFill>
              <a:srgbClr val="D0373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직사각형 1050">
            <a:extLst>
              <a:ext uri="{FF2B5EF4-FFF2-40B4-BE49-F238E27FC236}">
                <a16:creationId xmlns:a16="http://schemas.microsoft.com/office/drawing/2014/main" id="{5B4EF045-4D8E-ECAC-8AC3-E2BD4D7AB7EB}"/>
              </a:ext>
            </a:extLst>
          </p:cNvPr>
          <p:cNvSpPr/>
          <p:nvPr/>
        </p:nvSpPr>
        <p:spPr>
          <a:xfrm>
            <a:off x="8223548" y="5228857"/>
            <a:ext cx="2482552" cy="1301460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5722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88A3A-F3C0-2D33-DB6A-06710C2AC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7123D12E-42B1-D6FE-4BFA-B288E938C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16A2B0-6670-17D9-2633-6ADA56A2133A}"/>
              </a:ext>
            </a:extLst>
          </p:cNvPr>
          <p:cNvSpPr txBox="1"/>
          <p:nvPr/>
        </p:nvSpPr>
        <p:spPr>
          <a:xfrm>
            <a:off x="1439546" y="471024"/>
            <a:ext cx="305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소속 기관</a:t>
            </a:r>
            <a:r>
              <a: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·</a:t>
            </a:r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학교 인증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D49EE8-E9FD-8532-4DB9-842FC7FEBBC9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Authentication </a:t>
            </a: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&amp; Login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chemeClr val="bg2">
                  <a:lumMod val="75000"/>
                </a:schemeClr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DA52CBC0-BD07-A4FD-79BB-149A917EB784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2F53DFAF-5752-B9C3-09CE-AD03E1CF45B0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1BB4ACB-D5CE-4A5C-8528-EB61EF11BCB1}"/>
              </a:ext>
            </a:extLst>
          </p:cNvPr>
          <p:cNvSpPr txBox="1"/>
          <p:nvPr/>
        </p:nvSpPr>
        <p:spPr>
          <a:xfrm>
            <a:off x="478476" y="197319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02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E9C20C-49A5-7035-8D72-5CD8D468FC1F}"/>
              </a:ext>
            </a:extLst>
          </p:cNvPr>
          <p:cNvSpPr txBox="1"/>
          <p:nvPr/>
        </p:nvSpPr>
        <p:spPr>
          <a:xfrm>
            <a:off x="4095873" y="574329"/>
            <a:ext cx="402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DBpia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구독하는 소속기관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학교를 인증하는 방법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0B507FC-4A41-73B2-B9C2-A489B1B443BA}"/>
              </a:ext>
            </a:extLst>
          </p:cNvPr>
          <p:cNvSpPr/>
          <p:nvPr/>
        </p:nvSpPr>
        <p:spPr>
          <a:xfrm>
            <a:off x="628649" y="1156967"/>
            <a:ext cx="2278857" cy="324914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94FA45-9343-A54F-CE70-B6B3EEC783C0}"/>
              </a:ext>
            </a:extLst>
          </p:cNvPr>
          <p:cNvSpPr txBox="1"/>
          <p:nvPr/>
        </p:nvSpPr>
        <p:spPr>
          <a:xfrm>
            <a:off x="983476" y="1180948"/>
            <a:ext cx="1878788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소속 기관 </a:t>
            </a:r>
            <a:r>
              <a:rPr lang="en-US" altLang="ko-KR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 </a:t>
            </a:r>
            <a:r>
              <a:rPr lang="ko-KR" altLang="en-US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학교 외부 라면</a:t>
            </a:r>
            <a:endParaRPr kumimoji="0" lang="ko-KR" altLang="en-US" sz="1400" b="0" i="0" u="none" strike="noStrike" kern="1200" cap="none" spc="-100" normalizeH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B384D56C-C00F-FE6B-07F8-52EC456BDF9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7311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F02D8EDB-D069-A05D-3E08-9FF4B75EA513}"/>
              </a:ext>
            </a:extLst>
          </p:cNvPr>
          <p:cNvSpPr>
            <a:spLocks/>
          </p:cNvSpPr>
          <p:nvPr/>
        </p:nvSpPr>
        <p:spPr bwMode="auto">
          <a:xfrm>
            <a:off x="782698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C19014B-6F06-DFA8-3E49-D2634D754613}"/>
              </a:ext>
            </a:extLst>
          </p:cNvPr>
          <p:cNvSpPr/>
          <p:nvPr/>
        </p:nvSpPr>
        <p:spPr>
          <a:xfrm>
            <a:off x="3002756" y="1156967"/>
            <a:ext cx="8560594" cy="3249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957F9B-7AE6-66F3-3A9B-53AB27B18525}"/>
              </a:ext>
            </a:extLst>
          </p:cNvPr>
          <p:cNvSpPr txBox="1"/>
          <p:nvPr/>
        </p:nvSpPr>
        <p:spPr>
          <a:xfrm>
            <a:off x="4034313" y="1180948"/>
            <a:ext cx="4564857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b="0" kern="1200" spc="-2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Step3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에서 대표 계정 인증을 선택한 경우</a:t>
            </a:r>
            <a:endParaRPr lang="en-US" altLang="ko-KR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04C907A-9DB9-F6E9-8B1E-12C5A0F8CE1A}"/>
              </a:ext>
            </a:extLst>
          </p:cNvPr>
          <p:cNvSpPr/>
          <p:nvPr/>
        </p:nvSpPr>
        <p:spPr>
          <a:xfrm>
            <a:off x="3002756" y="1156967"/>
            <a:ext cx="921544" cy="324914"/>
          </a:xfrm>
          <a:prstGeom prst="rect">
            <a:avLst/>
          </a:prstGeom>
          <a:solidFill>
            <a:srgbClr val="D037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STEP 04-2</a:t>
            </a:r>
            <a:endParaRPr lang="ko-KR" altLang="en-US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FFFFF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805A0BE-4214-DEA3-6DC0-4567F31FD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5" r="3681"/>
          <a:stretch/>
        </p:blipFill>
        <p:spPr>
          <a:xfrm>
            <a:off x="7732096" y="1779990"/>
            <a:ext cx="3368340" cy="1889193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4E5C7EC6-ABFE-C30C-A934-0C3B26CE0616}"/>
              </a:ext>
            </a:extLst>
          </p:cNvPr>
          <p:cNvCxnSpPr>
            <a:cxnSpLocks/>
          </p:cNvCxnSpPr>
          <p:nvPr/>
        </p:nvCxnSpPr>
        <p:spPr>
          <a:xfrm>
            <a:off x="1091565" y="1779991"/>
            <a:ext cx="6064251" cy="0"/>
          </a:xfrm>
          <a:prstGeom prst="line">
            <a:avLst/>
          </a:prstGeom>
          <a:ln w="1905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719179D-1D6C-6814-8559-40EFCE9B54B9}"/>
              </a:ext>
            </a:extLst>
          </p:cNvPr>
          <p:cNvSpPr txBox="1"/>
          <p:nvPr/>
        </p:nvSpPr>
        <p:spPr>
          <a:xfrm>
            <a:off x="1241265" y="1837621"/>
            <a:ext cx="3565052" cy="329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대표 계정은 대표 계정 창에서 인증해주세요</a:t>
            </a:r>
            <a:r>
              <a:rPr lang="en-US" altLang="ko-KR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C868B0-4456-EA54-E63E-310C4519EB96}"/>
              </a:ext>
            </a:extLst>
          </p:cNvPr>
          <p:cNvSpPr txBox="1"/>
          <p:nvPr/>
        </p:nvSpPr>
        <p:spPr>
          <a:xfrm>
            <a:off x="1364999" y="2128770"/>
            <a:ext cx="5790817" cy="34624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소속 기관 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 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학교에서 주신 계정은 인증 용도로 대표 계정 창에서만 가능해요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  <p:sp>
        <p:nvSpPr>
          <p:cNvPr id="41" name="자유형: 도형 40">
            <a:extLst>
              <a:ext uri="{FF2B5EF4-FFF2-40B4-BE49-F238E27FC236}">
                <a16:creationId xmlns:a16="http://schemas.microsoft.com/office/drawing/2014/main" id="{A9F82B33-7CB8-63C0-87BE-ED30E772291F}"/>
              </a:ext>
            </a:extLst>
          </p:cNvPr>
          <p:cNvSpPr/>
          <p:nvPr/>
        </p:nvSpPr>
        <p:spPr>
          <a:xfrm>
            <a:off x="1091565" y="1914932"/>
            <a:ext cx="174702" cy="174698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cxnSp>
        <p:nvCxnSpPr>
          <p:cNvPr id="1047" name="직선 화살표 연결선 1046">
            <a:extLst>
              <a:ext uri="{FF2B5EF4-FFF2-40B4-BE49-F238E27FC236}">
                <a16:creationId xmlns:a16="http://schemas.microsoft.com/office/drawing/2014/main" id="{372C6BEE-2CD3-4954-DDA6-59E3A1921A9E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4806317" y="2002281"/>
            <a:ext cx="2793205" cy="1"/>
          </a:xfrm>
          <a:prstGeom prst="straightConnector1">
            <a:avLst/>
          </a:prstGeom>
          <a:ln w="19050">
            <a:solidFill>
              <a:srgbClr val="D0373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텍스트, 스크린샷, 폰트, 로고이(가) 표시된 사진&#10;&#10;자동 생성된 설명">
            <a:extLst>
              <a:ext uri="{FF2B5EF4-FFF2-40B4-BE49-F238E27FC236}">
                <a16:creationId xmlns:a16="http://schemas.microsoft.com/office/drawing/2014/main" id="{578A024E-04DF-8CF3-0AC5-B16057518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96" y="3989439"/>
            <a:ext cx="3368340" cy="1986457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CB08BDF-CBF1-5278-AE0F-0EDA5D83EB72}"/>
              </a:ext>
            </a:extLst>
          </p:cNvPr>
          <p:cNvCxnSpPr>
            <a:cxnSpLocks/>
          </p:cNvCxnSpPr>
          <p:nvPr/>
        </p:nvCxnSpPr>
        <p:spPr>
          <a:xfrm>
            <a:off x="1091565" y="3989439"/>
            <a:ext cx="6064251" cy="0"/>
          </a:xfrm>
          <a:prstGeom prst="line">
            <a:avLst/>
          </a:prstGeom>
          <a:ln w="1905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8273BD-A3F9-832E-3977-73A715D55AB9}"/>
              </a:ext>
            </a:extLst>
          </p:cNvPr>
          <p:cNvSpPr txBox="1"/>
          <p:nvPr/>
        </p:nvSpPr>
        <p:spPr>
          <a:xfrm>
            <a:off x="1241265" y="4047069"/>
            <a:ext cx="4047651" cy="329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400" spc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개인 회원 로그인과는 다른 계정이니 참고해주세요</a:t>
            </a:r>
            <a:endParaRPr lang="en-US" altLang="ko-KR" sz="1400" spc="0" dirty="0"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D11BDCEA-1CB3-71A7-36C6-F20BEDCA4532}"/>
              </a:ext>
            </a:extLst>
          </p:cNvPr>
          <p:cNvSpPr/>
          <p:nvPr/>
        </p:nvSpPr>
        <p:spPr>
          <a:xfrm>
            <a:off x="1091565" y="4124380"/>
            <a:ext cx="174702" cy="174698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A39EE4E1-A876-D898-F54F-A49905ACDE65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5288916" y="4211729"/>
            <a:ext cx="2310606" cy="1"/>
          </a:xfrm>
          <a:prstGeom prst="straightConnector1">
            <a:avLst/>
          </a:prstGeom>
          <a:ln w="19050">
            <a:solidFill>
              <a:srgbClr val="D0373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56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1A9BC-BEDE-EC3F-23A9-C7558651C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5A26634-FAFF-AEB7-6783-7F301F7D8955}"/>
              </a:ext>
            </a:extLst>
          </p:cNvPr>
          <p:cNvSpPr/>
          <p:nvPr/>
        </p:nvSpPr>
        <p:spPr>
          <a:xfrm>
            <a:off x="6296026" y="1786763"/>
            <a:ext cx="5267323" cy="508798"/>
          </a:xfrm>
          <a:prstGeom prst="roundRect">
            <a:avLst/>
          </a:prstGeom>
          <a:solidFill>
            <a:srgbClr val="FFFFFF"/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41" name="그림 1040">
            <a:extLst>
              <a:ext uri="{FF2B5EF4-FFF2-40B4-BE49-F238E27FC236}">
                <a16:creationId xmlns:a16="http://schemas.microsoft.com/office/drawing/2014/main" id="{54DC2112-42CC-9E2A-9868-75A51A6BC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86763"/>
            <a:ext cx="5267323" cy="495001"/>
          </a:xfrm>
          <a:prstGeom prst="round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1165085-5A7C-5388-77EC-E945AF791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36F68F-EDF4-9584-7312-8FA388625155}"/>
              </a:ext>
            </a:extLst>
          </p:cNvPr>
          <p:cNvSpPr txBox="1"/>
          <p:nvPr/>
        </p:nvSpPr>
        <p:spPr>
          <a:xfrm>
            <a:off x="1439546" y="471024"/>
            <a:ext cx="305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소속 기관</a:t>
            </a:r>
            <a:r>
              <a: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·</a:t>
            </a:r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학교 인증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695E86-0232-8F3F-42C0-5C11F6E85C76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Authentication </a:t>
            </a: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&amp; Login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chemeClr val="bg2">
                  <a:lumMod val="75000"/>
                </a:schemeClr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05408CAD-28F0-EFE3-50A0-EDF2710C7CCE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92C4C9C6-6ECA-4E1D-AE0A-4BBE6FD6A787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276003C-DEB1-9ABF-B44D-9118E5119AB0}"/>
              </a:ext>
            </a:extLst>
          </p:cNvPr>
          <p:cNvSpPr txBox="1"/>
          <p:nvPr/>
        </p:nvSpPr>
        <p:spPr>
          <a:xfrm>
            <a:off x="478476" y="197319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02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082F97-CBF2-3E1F-E7FC-BD1AE99AC6F8}"/>
              </a:ext>
            </a:extLst>
          </p:cNvPr>
          <p:cNvSpPr txBox="1"/>
          <p:nvPr/>
        </p:nvSpPr>
        <p:spPr>
          <a:xfrm>
            <a:off x="4095873" y="574329"/>
            <a:ext cx="402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DBpia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구독하는 소속기관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학교를 인증하는 방법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1E49831-BD30-8796-5BE3-0EB57FDA760D}"/>
              </a:ext>
            </a:extLst>
          </p:cNvPr>
          <p:cNvSpPr/>
          <p:nvPr/>
        </p:nvSpPr>
        <p:spPr>
          <a:xfrm>
            <a:off x="628650" y="1156967"/>
            <a:ext cx="6276975" cy="324914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139E38-656B-E5ED-D3F1-B6D54CB05D93}"/>
              </a:ext>
            </a:extLst>
          </p:cNvPr>
          <p:cNvSpPr txBox="1"/>
          <p:nvPr/>
        </p:nvSpPr>
        <p:spPr>
          <a:xfrm>
            <a:off x="983476" y="1180948"/>
            <a:ext cx="5909449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도서관 홈페이지를 통한 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DBpia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배너 혹은 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URL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을 클릭해도 반응이 없으신가요</a:t>
            </a:r>
            <a:endParaRPr lang="en-US" altLang="ko-KR" sz="1400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FFFFF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57DE6076-CCA1-97A9-2D26-237A15292ED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7311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90FA708B-0CB8-74B5-B7EC-99B9563AC93D}"/>
              </a:ext>
            </a:extLst>
          </p:cNvPr>
          <p:cNvSpPr>
            <a:spLocks/>
          </p:cNvSpPr>
          <p:nvPr/>
        </p:nvSpPr>
        <p:spPr bwMode="auto">
          <a:xfrm>
            <a:off x="782698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DB1882C-5DA6-7CFE-8966-1B1F827B300F}"/>
              </a:ext>
            </a:extLst>
          </p:cNvPr>
          <p:cNvSpPr/>
          <p:nvPr/>
        </p:nvSpPr>
        <p:spPr>
          <a:xfrm>
            <a:off x="7045739" y="1156967"/>
            <a:ext cx="4517610" cy="324914"/>
          </a:xfrm>
          <a:prstGeom prst="rect">
            <a:avLst/>
          </a:prstGeom>
          <a:solidFill>
            <a:srgbClr val="D037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0" marR="0" lvl="0" indent="0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팝업 및 리디렉션을 허용해주세요</a:t>
            </a:r>
            <a:r>
              <a:rPr lang="en-US" altLang="ko-KR" sz="12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!	 </a:t>
            </a:r>
          </a:p>
        </p:txBody>
      </p:sp>
      <p:sp>
        <p:nvSpPr>
          <p:cNvPr id="48" name="사각형: 둥근 대각선 방향 모서리 47">
            <a:extLst>
              <a:ext uri="{FF2B5EF4-FFF2-40B4-BE49-F238E27FC236}">
                <a16:creationId xmlns:a16="http://schemas.microsoft.com/office/drawing/2014/main" id="{CAC45DBD-B44A-20EE-C636-794216EF2F11}"/>
              </a:ext>
            </a:extLst>
          </p:cNvPr>
          <p:cNvSpPr/>
          <p:nvPr/>
        </p:nvSpPr>
        <p:spPr>
          <a:xfrm>
            <a:off x="1695958" y="2470448"/>
            <a:ext cx="4200018" cy="174954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CADB789C-4AD4-F771-50C7-6313A6109B2F}"/>
              </a:ext>
            </a:extLst>
          </p:cNvPr>
          <p:cNvSpPr/>
          <p:nvPr/>
        </p:nvSpPr>
        <p:spPr>
          <a:xfrm>
            <a:off x="628650" y="2470448"/>
            <a:ext cx="1714621" cy="1714621"/>
          </a:xfrm>
          <a:prstGeom prst="roundRect">
            <a:avLst>
              <a:gd name="adj" fmla="val 13344"/>
            </a:avLst>
          </a:prstGeom>
          <a:solidFill>
            <a:srgbClr val="FFFFFF"/>
          </a:solidFill>
          <a:ln>
            <a:noFill/>
          </a:ln>
          <a:effectLst>
            <a:glow rad="63500">
              <a:srgbClr val="FF0000">
                <a:alpha val="17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EF6520D-AED7-2B91-8327-B31C986F6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46" y="2778545"/>
            <a:ext cx="1098430" cy="10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FA9BF3-7DB8-1BF5-7819-BEECEB1C631C}"/>
              </a:ext>
            </a:extLst>
          </p:cNvPr>
          <p:cNvSpPr txBox="1"/>
          <p:nvPr/>
        </p:nvSpPr>
        <p:spPr>
          <a:xfrm>
            <a:off x="2695921" y="2567920"/>
            <a:ext cx="3064799" cy="329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크롬 팝업 및 리디렉션 허용 방법</a:t>
            </a:r>
            <a:endParaRPr lang="en-US" altLang="ko-KR" sz="1400" spc="0" dirty="0"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47" name="자유형: 도형 46">
            <a:extLst>
              <a:ext uri="{FF2B5EF4-FFF2-40B4-BE49-F238E27FC236}">
                <a16:creationId xmlns:a16="http://schemas.microsoft.com/office/drawing/2014/main" id="{3A6AC6C9-279D-EC75-A8CD-9F2DA45ECBDD}"/>
              </a:ext>
            </a:extLst>
          </p:cNvPr>
          <p:cNvSpPr/>
          <p:nvPr/>
        </p:nvSpPr>
        <p:spPr>
          <a:xfrm>
            <a:off x="2546222" y="2645231"/>
            <a:ext cx="174702" cy="174698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63" name="사각형: 둥근 대각선 방향 모서리 62">
            <a:extLst>
              <a:ext uri="{FF2B5EF4-FFF2-40B4-BE49-F238E27FC236}">
                <a16:creationId xmlns:a16="http://schemas.microsoft.com/office/drawing/2014/main" id="{7274D14C-3F1F-1D00-3B9B-316F9817524E}"/>
              </a:ext>
            </a:extLst>
          </p:cNvPr>
          <p:cNvSpPr/>
          <p:nvPr/>
        </p:nvSpPr>
        <p:spPr>
          <a:xfrm>
            <a:off x="7363334" y="2470448"/>
            <a:ext cx="4200018" cy="1749546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4" name="사각형: 둥근 모서리 1023">
            <a:extLst>
              <a:ext uri="{FF2B5EF4-FFF2-40B4-BE49-F238E27FC236}">
                <a16:creationId xmlns:a16="http://schemas.microsoft.com/office/drawing/2014/main" id="{9C3A10A6-A4AB-D6F3-15FF-496404C38CE2}"/>
              </a:ext>
            </a:extLst>
          </p:cNvPr>
          <p:cNvSpPr/>
          <p:nvPr/>
        </p:nvSpPr>
        <p:spPr>
          <a:xfrm>
            <a:off x="6296026" y="2470448"/>
            <a:ext cx="1714621" cy="1714621"/>
          </a:xfrm>
          <a:prstGeom prst="roundRect">
            <a:avLst>
              <a:gd name="adj" fmla="val 13344"/>
            </a:avLst>
          </a:prstGeom>
          <a:solidFill>
            <a:srgbClr val="FFFFFF"/>
          </a:solidFill>
          <a:ln>
            <a:noFill/>
          </a:ln>
          <a:effectLst>
            <a:glow rad="63500">
              <a:srgbClr val="FF0000">
                <a:alpha val="17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9" name="Picture 2">
            <a:extLst>
              <a:ext uri="{FF2B5EF4-FFF2-40B4-BE49-F238E27FC236}">
                <a16:creationId xmlns:a16="http://schemas.microsoft.com/office/drawing/2014/main" id="{6DAAA211-5ACD-DF97-001F-3FFD4B75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4123" y="2778545"/>
            <a:ext cx="1098428" cy="109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TextBox 1029">
            <a:extLst>
              <a:ext uri="{FF2B5EF4-FFF2-40B4-BE49-F238E27FC236}">
                <a16:creationId xmlns:a16="http://schemas.microsoft.com/office/drawing/2014/main" id="{754C742E-E438-18C5-78B3-38DF74948D47}"/>
              </a:ext>
            </a:extLst>
          </p:cNvPr>
          <p:cNvSpPr txBox="1"/>
          <p:nvPr/>
        </p:nvSpPr>
        <p:spPr>
          <a:xfrm>
            <a:off x="8363297" y="2567920"/>
            <a:ext cx="3064799" cy="329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엣지 팝업 및 리디렉션 허용 방법</a:t>
            </a:r>
            <a:endParaRPr lang="en-US" altLang="ko-KR" sz="1400" spc="0" dirty="0"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031" name="자유형: 도형 1030">
            <a:extLst>
              <a:ext uri="{FF2B5EF4-FFF2-40B4-BE49-F238E27FC236}">
                <a16:creationId xmlns:a16="http://schemas.microsoft.com/office/drawing/2014/main" id="{5AFED824-13BB-2333-9097-9AA39949AA58}"/>
              </a:ext>
            </a:extLst>
          </p:cNvPr>
          <p:cNvSpPr/>
          <p:nvPr/>
        </p:nvSpPr>
        <p:spPr>
          <a:xfrm>
            <a:off x="8213598" y="2645231"/>
            <a:ext cx="174702" cy="174698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8E25ACAA-5B64-269D-692A-9DB1411181D4}"/>
              </a:ext>
            </a:extLst>
          </p:cNvPr>
          <p:cNvSpPr txBox="1"/>
          <p:nvPr/>
        </p:nvSpPr>
        <p:spPr>
          <a:xfrm>
            <a:off x="2695921" y="2843916"/>
            <a:ext cx="3397154" cy="122725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9388" indent="-179388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크롬 브라우저의 설정 클릭 </a:t>
            </a:r>
            <a:r>
              <a:rPr lang="en-US" altLang="ko-KR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[…]</a:t>
            </a:r>
          </a:p>
          <a:p>
            <a:pPr marL="179388" indent="-179388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왼쪽 메뉴의 </a:t>
            </a:r>
            <a:r>
              <a:rPr lang="en-US" altLang="ko-KR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보안 및 개인정보 보호</a:t>
            </a:r>
            <a:r>
              <a:rPr lang="en-US" altLang="ko-KR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 </a:t>
            </a: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클릭</a:t>
            </a:r>
          </a:p>
          <a:p>
            <a:pPr marL="179388" indent="-179388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사이트 설정</a:t>
            </a:r>
            <a:r>
              <a:rPr lang="en-US" altLang="ko-KR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 </a:t>
            </a: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클릭</a:t>
            </a:r>
            <a:endParaRPr lang="en-US" altLang="ko-KR" sz="1000" spc="-5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179388" indent="-179388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콘텐츠 항목의 </a:t>
            </a:r>
            <a:r>
              <a:rPr lang="en-US" altLang="ko-KR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팝업 및 리디렉션</a:t>
            </a:r>
            <a:r>
              <a:rPr lang="en-US" altLang="ko-KR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 </a:t>
            </a: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클릭</a:t>
            </a:r>
            <a:endParaRPr lang="en-US" altLang="ko-KR" sz="1000" spc="-5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179388" indent="-179388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사이트에서 팝업을 전송하고 리디렉션을 사용할 수 있음</a:t>
            </a:r>
            <a:endParaRPr lang="en-US" altLang="ko-KR" sz="1000" spc="-5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CE98DE44-B5F0-9B91-FF92-2A941AD82675}"/>
              </a:ext>
            </a:extLst>
          </p:cNvPr>
          <p:cNvSpPr txBox="1"/>
          <p:nvPr/>
        </p:nvSpPr>
        <p:spPr>
          <a:xfrm>
            <a:off x="8363297" y="2843916"/>
            <a:ext cx="3064799" cy="99642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9388" indent="-179388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엣지 브라우저의 설정 클릭 </a:t>
            </a:r>
            <a:r>
              <a:rPr lang="en-US" altLang="ko-KR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[…]</a:t>
            </a:r>
          </a:p>
          <a:p>
            <a:pPr marL="179388" indent="-179388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왼쪽 메뉴의 </a:t>
            </a:r>
            <a:r>
              <a:rPr lang="en-US" altLang="ko-KR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크키 및 사이트 권한</a:t>
            </a:r>
            <a:r>
              <a:rPr lang="en-US" altLang="ko-KR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 </a:t>
            </a: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클릭</a:t>
            </a:r>
            <a:endParaRPr lang="en-US" altLang="ko-KR" sz="1000" spc="-5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179388" indent="-179388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사이트 사용 권한 항목의 </a:t>
            </a:r>
            <a:r>
              <a:rPr lang="en-US" altLang="ko-KR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팝업 및 리디렉션</a:t>
            </a:r>
            <a:r>
              <a:rPr lang="en-US" altLang="ko-KR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 </a:t>
            </a: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클릭</a:t>
            </a:r>
            <a:endParaRPr lang="en-US" altLang="ko-KR" sz="1000" spc="-5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179388" indent="-179388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spc="-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차단 해제</a:t>
            </a:r>
            <a:endParaRPr lang="en-US" altLang="ko-KR" sz="1000" spc="-5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50" name="TextBox 1049">
            <a:extLst>
              <a:ext uri="{FF2B5EF4-FFF2-40B4-BE49-F238E27FC236}">
                <a16:creationId xmlns:a16="http://schemas.microsoft.com/office/drawing/2014/main" id="{BE19F2E9-7749-6085-2590-48B23CB96E6D}"/>
              </a:ext>
            </a:extLst>
          </p:cNvPr>
          <p:cNvSpPr txBox="1"/>
          <p:nvPr/>
        </p:nvSpPr>
        <p:spPr>
          <a:xfrm>
            <a:off x="1418590" y="4288223"/>
            <a:ext cx="36874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- With Chrome -</a:t>
            </a:r>
            <a:endParaRPr lang="ko-KR" altLang="en-US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B9AC931F-D8E9-F771-658A-3A7F9C91808D}"/>
              </a:ext>
            </a:extLst>
          </p:cNvPr>
          <p:cNvSpPr txBox="1"/>
          <p:nvPr/>
        </p:nvSpPr>
        <p:spPr>
          <a:xfrm>
            <a:off x="7085968" y="4288223"/>
            <a:ext cx="36874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- With Edge -</a:t>
            </a:r>
            <a:endParaRPr lang="ko-KR" altLang="en-US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1053" name="사각형: 둥근 모서리 1052">
            <a:extLst>
              <a:ext uri="{FF2B5EF4-FFF2-40B4-BE49-F238E27FC236}">
                <a16:creationId xmlns:a16="http://schemas.microsoft.com/office/drawing/2014/main" id="{424582D6-110A-0252-D530-AA9DF43E60E5}"/>
              </a:ext>
            </a:extLst>
          </p:cNvPr>
          <p:cNvSpPr/>
          <p:nvPr/>
        </p:nvSpPr>
        <p:spPr>
          <a:xfrm>
            <a:off x="628650" y="4871131"/>
            <a:ext cx="10934699" cy="1391088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glow rad="63500">
              <a:srgbClr val="FF0000">
                <a:alpha val="17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0F770B08-48F2-49DE-8211-6944F93690F5}"/>
              </a:ext>
            </a:extLst>
          </p:cNvPr>
          <p:cNvSpPr txBox="1"/>
          <p:nvPr/>
        </p:nvSpPr>
        <p:spPr>
          <a:xfrm>
            <a:off x="1226343" y="4962240"/>
            <a:ext cx="6021370" cy="3970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800" spc="0" dirty="0">
                <a:solidFill>
                  <a:srgbClr val="CB3A3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잠깐</a:t>
            </a:r>
            <a:r>
              <a:rPr lang="en-US" altLang="ko-KR" sz="1800" spc="0" dirty="0">
                <a:solidFill>
                  <a:srgbClr val="CB3A3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! &lt;</a:t>
            </a:r>
            <a:r>
              <a:rPr lang="ko-KR" altLang="en-US" sz="1800" spc="0" dirty="0">
                <a:solidFill>
                  <a:srgbClr val="CB3A3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잘못 접근된 경로입니다</a:t>
            </a:r>
            <a:r>
              <a:rPr lang="en-US" altLang="ko-KR" sz="1800" spc="0" dirty="0">
                <a:solidFill>
                  <a:srgbClr val="CB3A3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&gt;</a:t>
            </a:r>
            <a:r>
              <a:rPr lang="en-US" altLang="ko-KR" sz="18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18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화면이 나타난다면</a:t>
            </a:r>
            <a:r>
              <a:rPr lang="en-US" altLang="ko-KR" sz="18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?</a:t>
            </a:r>
          </a:p>
        </p:txBody>
      </p:sp>
      <p:sp>
        <p:nvSpPr>
          <p:cNvPr id="1046" name="자유형: 도형 1045">
            <a:extLst>
              <a:ext uri="{FF2B5EF4-FFF2-40B4-BE49-F238E27FC236}">
                <a16:creationId xmlns:a16="http://schemas.microsoft.com/office/drawing/2014/main" id="{9DFB7587-723F-E047-0DB3-5C02AEF971B8}"/>
              </a:ext>
            </a:extLst>
          </p:cNvPr>
          <p:cNvSpPr/>
          <p:nvPr/>
        </p:nvSpPr>
        <p:spPr>
          <a:xfrm>
            <a:off x="980300" y="5026235"/>
            <a:ext cx="246043" cy="246037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2C511173-E34A-6F78-9BB2-E4ECBC7ED2CF}"/>
              </a:ext>
            </a:extLst>
          </p:cNvPr>
          <p:cNvSpPr txBox="1"/>
          <p:nvPr/>
        </p:nvSpPr>
        <p:spPr>
          <a:xfrm>
            <a:off x="1038190" y="5395110"/>
            <a:ext cx="10449402" cy="6363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도서관 홈페이지를 통해 접근하는 경우 노출될 수 있는 화면입니다</a:t>
            </a:r>
            <a:r>
              <a:rPr lang="en-US" altLang="ko-KR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  <a:r>
              <a:rPr lang="ko-KR" altLang="en-US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이 화면은 오류 화면이 아니므로 </a:t>
            </a:r>
            <a:r>
              <a:rPr lang="en-US" altLang="ko-KR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무시</a:t>
            </a:r>
            <a:r>
              <a:rPr lang="en-US" altLang="ko-KR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 </a:t>
            </a:r>
            <a:r>
              <a:rPr lang="ko-KR" altLang="en-US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버튼을 눌러 이용해주세요</a:t>
            </a:r>
            <a:r>
              <a:rPr lang="en-US" altLang="ko-KR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[</a:t>
            </a:r>
            <a:r>
              <a:rPr lang="ko-KR" altLang="en-US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무시</a:t>
            </a:r>
            <a:r>
              <a:rPr lang="en-US" altLang="ko-KR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 </a:t>
            </a:r>
            <a:r>
              <a:rPr lang="ko-KR" altLang="en-US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버튼을 누르지 못한 상태로 지나갔다면 쿠키 삭제 후에 다시 접근해주세요</a:t>
            </a:r>
            <a:r>
              <a:rPr lang="en-US" altLang="ko-KR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0B20802-2A20-CF49-DE8B-281C738EEF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81" t="-14805" r="-2335" b="-14805"/>
          <a:stretch/>
        </p:blipFill>
        <p:spPr>
          <a:xfrm>
            <a:off x="6359382" y="1790700"/>
            <a:ext cx="4796512" cy="487128"/>
          </a:xfrm>
          <a:prstGeom prst="roundRect">
            <a:avLst/>
          </a:prstGeom>
          <a:ln w="635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01335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80DFE-EF29-6C59-8C6A-46DC7B9AF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D56C412B-5363-2B87-CB6E-CFAE34F08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1CD5D9-B8B4-8DD0-F08C-737422F90AC0}"/>
              </a:ext>
            </a:extLst>
          </p:cNvPr>
          <p:cNvSpPr txBox="1"/>
          <p:nvPr/>
        </p:nvSpPr>
        <p:spPr>
          <a:xfrm>
            <a:off x="1439545" y="471024"/>
            <a:ext cx="4604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소속 기관</a:t>
            </a:r>
            <a:r>
              <a: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·</a:t>
            </a:r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학교 인증이 없을 경우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9F852F-F6FC-8CE8-4017-0CF5B06D565C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Authentication </a:t>
            </a: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&amp; Login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chemeClr val="bg2">
                  <a:lumMod val="75000"/>
                </a:schemeClr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3BD2B5A4-566C-DAC1-4E83-3FB58C2043FD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B24D8CA7-A280-EF5F-5AF0-B295FD193401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47F523E-0E53-DE33-697A-77E07EACECB0}"/>
              </a:ext>
            </a:extLst>
          </p:cNvPr>
          <p:cNvSpPr txBox="1"/>
          <p:nvPr/>
        </p:nvSpPr>
        <p:spPr>
          <a:xfrm>
            <a:off x="478476" y="197319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02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39B2224-4AA7-E0F1-B579-8C30E18AB7EA}"/>
              </a:ext>
            </a:extLst>
          </p:cNvPr>
          <p:cNvSpPr/>
          <p:nvPr/>
        </p:nvSpPr>
        <p:spPr>
          <a:xfrm>
            <a:off x="628650" y="1156967"/>
            <a:ext cx="10934699" cy="324914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9CF1E1-CEC9-6EE1-0593-08FBC57BEF6D}"/>
              </a:ext>
            </a:extLst>
          </p:cNvPr>
          <p:cNvSpPr txBox="1"/>
          <p:nvPr/>
        </p:nvSpPr>
        <p:spPr>
          <a:xfrm>
            <a:off x="983476" y="1180948"/>
            <a:ext cx="6841311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소속 기관이 없는 국내 개인이용자가 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DBpia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를 자유롭게 이용하고 싶다면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?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9F348E78-8841-9527-3363-43815F7360A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7311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29196BE1-FEB8-9387-8F8B-06C4E9777C24}"/>
              </a:ext>
            </a:extLst>
          </p:cNvPr>
          <p:cNvSpPr>
            <a:spLocks/>
          </p:cNvSpPr>
          <p:nvPr/>
        </p:nvSpPr>
        <p:spPr bwMode="auto">
          <a:xfrm>
            <a:off x="782698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674D498-D636-FAF6-6D1B-F495F0508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rcRect b="73362"/>
          <a:stretch/>
        </p:blipFill>
        <p:spPr>
          <a:xfrm>
            <a:off x="2069909" y="1724024"/>
            <a:ext cx="8052182" cy="1016506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3AB059F-3F60-D0D1-3B99-2FCF47CBF7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150" t="20495" r="55531" b="74635"/>
          <a:stretch/>
        </p:blipFill>
        <p:spPr>
          <a:xfrm>
            <a:off x="4686152" y="2406253"/>
            <a:ext cx="1111426" cy="308406"/>
          </a:xfrm>
          <a:custGeom>
            <a:avLst/>
            <a:gdLst>
              <a:gd name="connsiteX0" fmla="*/ 0 w 909638"/>
              <a:gd name="connsiteY0" fmla="*/ 0 h 252412"/>
              <a:gd name="connsiteX1" fmla="*/ 909638 w 909638"/>
              <a:gd name="connsiteY1" fmla="*/ 0 h 252412"/>
              <a:gd name="connsiteX2" fmla="*/ 909638 w 909638"/>
              <a:gd name="connsiteY2" fmla="*/ 252412 h 252412"/>
              <a:gd name="connsiteX3" fmla="*/ 0 w 909638"/>
              <a:gd name="connsiteY3" fmla="*/ 252412 h 252412"/>
              <a:gd name="connsiteX4" fmla="*/ 0 w 909638"/>
              <a:gd name="connsiteY4" fmla="*/ 0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638" h="252412">
                <a:moveTo>
                  <a:pt x="0" y="0"/>
                </a:moveTo>
                <a:lnTo>
                  <a:pt x="909638" y="0"/>
                </a:lnTo>
                <a:lnTo>
                  <a:pt x="909638" y="252412"/>
                </a:lnTo>
                <a:lnTo>
                  <a:pt x="0" y="25241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1E0EB89-592C-B300-FDCF-B686964A9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9908" y="2886434"/>
            <a:ext cx="3010091" cy="3744923"/>
          </a:xfrm>
          <a:prstGeom prst="rect">
            <a:avLst/>
          </a:prstGeom>
          <a:ln w="19050">
            <a:solidFill>
              <a:srgbClr val="DB3A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833F408-7546-6A64-5E27-71D41EAF615D}"/>
              </a:ext>
            </a:extLst>
          </p:cNvPr>
          <p:cNvCxnSpPr>
            <a:cxnSpLocks/>
          </p:cNvCxnSpPr>
          <p:nvPr/>
        </p:nvCxnSpPr>
        <p:spPr>
          <a:xfrm>
            <a:off x="5279014" y="2886434"/>
            <a:ext cx="4852411" cy="0"/>
          </a:xfrm>
          <a:prstGeom prst="line">
            <a:avLst/>
          </a:prstGeom>
          <a:ln w="1905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413E0934-CAB7-6B79-6C40-16A9AC47A264}"/>
              </a:ext>
            </a:extLst>
          </p:cNvPr>
          <p:cNvSpPr/>
          <p:nvPr/>
        </p:nvSpPr>
        <p:spPr>
          <a:xfrm>
            <a:off x="5319475" y="3148673"/>
            <a:ext cx="174702" cy="174698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7F3ACC-0A52-0EE4-C88B-DE38E966B49D}"/>
              </a:ext>
            </a:extLst>
          </p:cNvPr>
          <p:cNvSpPr txBox="1"/>
          <p:nvPr/>
        </p:nvSpPr>
        <p:spPr>
          <a:xfrm>
            <a:off x="5476318" y="3031393"/>
            <a:ext cx="4655107" cy="4985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2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소속 기관이 없는 국내 개인 회원은 정기구독권을 통해 논문을 무제한 열람할 수 있어요</a:t>
            </a:r>
            <a:r>
              <a:rPr lang="en-US" altLang="ko-KR" sz="12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.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9367E5B-DD07-1B03-7916-494ABE63232C}"/>
              </a:ext>
            </a:extLst>
          </p:cNvPr>
          <p:cNvCxnSpPr>
            <a:cxnSpLocks/>
          </p:cNvCxnSpPr>
          <p:nvPr/>
        </p:nvCxnSpPr>
        <p:spPr>
          <a:xfrm>
            <a:off x="5279013" y="3676300"/>
            <a:ext cx="4852800" cy="0"/>
          </a:xfrm>
          <a:prstGeom prst="line">
            <a:avLst/>
          </a:prstGeom>
          <a:ln w="6350">
            <a:solidFill>
              <a:srgbClr val="EB91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1553B8F2-AEA2-4C91-305A-535F54BE4F5C}"/>
              </a:ext>
            </a:extLst>
          </p:cNvPr>
          <p:cNvSpPr/>
          <p:nvPr/>
        </p:nvSpPr>
        <p:spPr>
          <a:xfrm>
            <a:off x="5319475" y="3882993"/>
            <a:ext cx="174702" cy="174698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2FBFD5-4B38-8DFC-1E52-12D7304309E2}"/>
              </a:ext>
            </a:extLst>
          </p:cNvPr>
          <p:cNvSpPr txBox="1"/>
          <p:nvPr/>
        </p:nvSpPr>
        <p:spPr>
          <a:xfrm>
            <a:off x="5476318" y="3822609"/>
            <a:ext cx="3618037" cy="2954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en-US" altLang="ko-KR" sz="1200" spc="0" dirty="0"/>
              <a:t>Standard, Premium 2</a:t>
            </a:r>
            <a:r>
              <a:rPr lang="ko-KR" altLang="en-US" sz="1200" spc="0" dirty="0"/>
              <a:t>가지로 선택할 수 있어요</a:t>
            </a:r>
            <a:r>
              <a:rPr lang="en-US" altLang="ko-KR" sz="1200" spc="0" dirty="0"/>
              <a:t>.</a:t>
            </a: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9A548DF3-2162-A1E2-2F21-D4B894801EAF}"/>
              </a:ext>
            </a:extLst>
          </p:cNvPr>
          <p:cNvCxnSpPr>
            <a:cxnSpLocks/>
          </p:cNvCxnSpPr>
          <p:nvPr/>
        </p:nvCxnSpPr>
        <p:spPr>
          <a:xfrm>
            <a:off x="5279013" y="5669973"/>
            <a:ext cx="4852800" cy="0"/>
          </a:xfrm>
          <a:prstGeom prst="line">
            <a:avLst/>
          </a:prstGeom>
          <a:ln w="1905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09862DE-DDD1-4882-6BCF-DF91A70A0D08}"/>
              </a:ext>
            </a:extLst>
          </p:cNvPr>
          <p:cNvSpPr txBox="1"/>
          <p:nvPr/>
        </p:nvSpPr>
        <p:spPr>
          <a:xfrm>
            <a:off x="5595381" y="4113364"/>
            <a:ext cx="4526710" cy="65710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정기구독권의 경우 열람은 무제한으로 가능하나</a:t>
            </a: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다운로드</a:t>
            </a: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인쇄의 경우 구매 비용이 발생합니다</a:t>
            </a: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  <a:p>
            <a:pPr marL="171450" indent="-171450">
              <a:lnSpc>
                <a:spcPct val="114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ko-KR" altLang="en-US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정기구독권은 자동 정기 결제 상품입니다</a:t>
            </a: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6CF5AE87-B3DA-6FE4-F4DD-79D6A03CEFC2}"/>
              </a:ext>
            </a:extLst>
          </p:cNvPr>
          <p:cNvCxnSpPr>
            <a:cxnSpLocks/>
          </p:cNvCxnSpPr>
          <p:nvPr/>
        </p:nvCxnSpPr>
        <p:spPr>
          <a:xfrm>
            <a:off x="5279013" y="4952650"/>
            <a:ext cx="4852800" cy="0"/>
          </a:xfrm>
          <a:prstGeom prst="line">
            <a:avLst/>
          </a:prstGeom>
          <a:ln w="6350">
            <a:solidFill>
              <a:srgbClr val="EB91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2F7B335D-7C81-ED8C-68D4-972F7E3B46D5}"/>
              </a:ext>
            </a:extLst>
          </p:cNvPr>
          <p:cNvSpPr/>
          <p:nvPr/>
        </p:nvSpPr>
        <p:spPr>
          <a:xfrm>
            <a:off x="5319475" y="5202021"/>
            <a:ext cx="174702" cy="174698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197A65-AA31-E996-19F4-2E9DCB9EBDF1}"/>
              </a:ext>
            </a:extLst>
          </p:cNvPr>
          <p:cNvSpPr txBox="1"/>
          <p:nvPr/>
        </p:nvSpPr>
        <p:spPr>
          <a:xfrm>
            <a:off x="5476318" y="5141637"/>
            <a:ext cx="4655107" cy="2954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2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정기구독을 희망하지 않는다면 </a:t>
            </a:r>
            <a:r>
              <a:rPr lang="ko-KR" altLang="en-US" sz="1200" spc="0" dirty="0">
                <a:solidFill>
                  <a:srgbClr val="D3373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논문을 건별로 구매</a:t>
            </a:r>
            <a:r>
              <a:rPr lang="ko-KR" altLang="en-US" sz="12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하실 수 있어요</a:t>
            </a:r>
            <a:r>
              <a:rPr lang="en-US" altLang="ko-KR" sz="12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.</a:t>
            </a:r>
          </a:p>
        </p:txBody>
      </p:sp>
      <p:cxnSp>
        <p:nvCxnSpPr>
          <p:cNvPr id="2" name="연결선: 꺾임 1">
            <a:extLst>
              <a:ext uri="{FF2B5EF4-FFF2-40B4-BE49-F238E27FC236}">
                <a16:creationId xmlns:a16="http://schemas.microsoft.com/office/drawing/2014/main" id="{B5EA9302-82EE-03A8-5785-2557E82CBD2D}"/>
              </a:ext>
            </a:extLst>
          </p:cNvPr>
          <p:cNvCxnSpPr>
            <a:cxnSpLocks/>
            <a:stCxn id="7" idx="0"/>
          </p:cNvCxnSpPr>
          <p:nvPr/>
        </p:nvCxnSpPr>
        <p:spPr>
          <a:xfrm rot="5400000" flipH="1" flipV="1">
            <a:off x="3904257" y="2203279"/>
            <a:ext cx="353852" cy="1012458"/>
          </a:xfrm>
          <a:prstGeom prst="bentConnector2">
            <a:avLst/>
          </a:prstGeom>
          <a:noFill/>
          <a:ln w="28575">
            <a:solidFill>
              <a:srgbClr val="DB3A3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23876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B7F64-6CE6-5C45-8843-4E5967CC5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7055849F-642D-E0E2-964F-3214A2B88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AAD155-3E81-4FAD-7498-105AF28C565A}"/>
              </a:ext>
            </a:extLst>
          </p:cNvPr>
          <p:cNvSpPr txBox="1"/>
          <p:nvPr/>
        </p:nvSpPr>
        <p:spPr>
          <a:xfrm>
            <a:off x="1439545" y="471024"/>
            <a:ext cx="118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로그인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0AF182-D3C6-A50A-D69D-6AE829C62170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Authentication &amp; </a:t>
            </a: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Login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778B28A9-8F21-1123-3C02-0DFDC9127E44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FA90508-F2C6-910A-7456-FE5EBE36C239}"/>
              </a:ext>
            </a:extLst>
          </p:cNvPr>
          <p:cNvSpPr txBox="1"/>
          <p:nvPr/>
        </p:nvSpPr>
        <p:spPr>
          <a:xfrm>
            <a:off x="478476" y="197319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02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A804FB75-1A6E-2954-9FA4-8C16E02053B2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1B87D88-61F6-A5F5-87A5-E3C9514B200B}"/>
              </a:ext>
            </a:extLst>
          </p:cNvPr>
          <p:cNvSpPr txBox="1"/>
          <p:nvPr/>
        </p:nvSpPr>
        <p:spPr>
          <a:xfrm>
            <a:off x="2414710" y="574329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회원 유형 소개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36A9B80D-E499-85C1-9AD1-9B856BB09E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2" t="18005" r="48266" b="44487"/>
          <a:stretch/>
        </p:blipFill>
        <p:spPr>
          <a:xfrm>
            <a:off x="1249681" y="1520709"/>
            <a:ext cx="2453638" cy="173366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AE59B87F-6B6B-269D-2407-E6A4F36B0B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" b="1510"/>
          <a:stretch/>
        </p:blipFill>
        <p:spPr>
          <a:xfrm>
            <a:off x="1349476" y="3822244"/>
            <a:ext cx="2315240" cy="1635877"/>
          </a:xfrm>
          <a:prstGeom prst="rect">
            <a:avLst/>
          </a:prstGeom>
        </p:spPr>
      </p:pic>
      <p:sp>
        <p:nvSpPr>
          <p:cNvPr id="39" name="사각형: 둥근 대각선 방향 모서리 38">
            <a:extLst>
              <a:ext uri="{FF2B5EF4-FFF2-40B4-BE49-F238E27FC236}">
                <a16:creationId xmlns:a16="http://schemas.microsoft.com/office/drawing/2014/main" id="{D0C03878-38B6-1674-3EFE-EE14C46EFB6E}"/>
              </a:ext>
            </a:extLst>
          </p:cNvPr>
          <p:cNvSpPr/>
          <p:nvPr/>
        </p:nvSpPr>
        <p:spPr>
          <a:xfrm>
            <a:off x="3781425" y="1636238"/>
            <a:ext cx="7158037" cy="1474953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사각형: 둥근 대각선 방향 모서리 39">
            <a:extLst>
              <a:ext uri="{FF2B5EF4-FFF2-40B4-BE49-F238E27FC236}">
                <a16:creationId xmlns:a16="http://schemas.microsoft.com/office/drawing/2014/main" id="{7362B844-3A56-680D-626D-E2505150531B}"/>
              </a:ext>
            </a:extLst>
          </p:cNvPr>
          <p:cNvSpPr/>
          <p:nvPr/>
        </p:nvSpPr>
        <p:spPr>
          <a:xfrm>
            <a:off x="3781425" y="3902705"/>
            <a:ext cx="7158037" cy="1474953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830203-CA39-354D-71AD-C3D741FBC291}"/>
              </a:ext>
            </a:extLst>
          </p:cNvPr>
          <p:cNvSpPr txBox="1"/>
          <p:nvPr/>
        </p:nvSpPr>
        <p:spPr>
          <a:xfrm>
            <a:off x="3980447" y="1682874"/>
            <a:ext cx="6682792" cy="13665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285750" indent="-285750" algn="l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ko-KR" altLang="en-US" sz="1200" spc="-50" dirty="0">
                <a:solidFill>
                  <a:srgbClr val="D3373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개인화 기능</a:t>
            </a: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을</a:t>
            </a: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포함한 </a:t>
            </a:r>
            <a:r>
              <a:rPr lang="en-US" altLang="ko-KR" sz="1200" spc="-50" dirty="0">
                <a:solidFill>
                  <a:schemeClr val="bg2">
                    <a:lumMod val="25000"/>
                  </a:schemeClr>
                </a:solidFill>
              </a:rPr>
              <a:t>DBpia</a:t>
            </a: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의 모든 편의 기능을 이용할 수 있습니다</a:t>
            </a:r>
            <a:r>
              <a:rPr lang="en-US" altLang="ko-KR" sz="1200" spc="-5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85750" indent="-285750" algn="l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이용자는 누구나 무료로 회원 가입 할 수 있습니다</a:t>
            </a:r>
            <a:r>
              <a:rPr lang="en-US" altLang="ko-KR" sz="1200" spc="-5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85750" indent="-285750" algn="l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네이버</a:t>
            </a:r>
            <a:r>
              <a:rPr lang="en-US" altLang="ko-KR" sz="1200" spc="-50" dirty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구글</a:t>
            </a:r>
            <a:r>
              <a:rPr lang="en-US" altLang="ko-KR" sz="1200" spc="-50" dirty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카카오 계정으로 빠르게 가입하고 간편하게 로그인할 수 있습니다</a:t>
            </a:r>
            <a:r>
              <a:rPr lang="en-US" altLang="ko-KR" sz="1200" spc="-5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85750" indent="-285750" algn="l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로그인 후 소속 기관 </a:t>
            </a:r>
            <a:r>
              <a:rPr lang="en-US" altLang="ko-KR" sz="1200" spc="-50" dirty="0">
                <a:solidFill>
                  <a:schemeClr val="bg2">
                    <a:lumMod val="25000"/>
                  </a:schemeClr>
                </a:solidFill>
              </a:rPr>
              <a:t>/ </a:t>
            </a: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학교 인증을 통해 </a:t>
            </a:r>
            <a:r>
              <a:rPr lang="en-US" altLang="ko-KR" sz="1200" spc="-50" dirty="0">
                <a:solidFill>
                  <a:schemeClr val="bg2">
                    <a:lumMod val="25000"/>
                  </a:schemeClr>
                </a:solidFill>
              </a:rPr>
              <a:t>90</a:t>
            </a: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일간 소속기관 연동이 가능합니다</a:t>
            </a:r>
            <a:r>
              <a:rPr lang="en-US" altLang="ko-KR" sz="1200" spc="-50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marL="285750" indent="-285750" algn="l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간편 로그인을 이용하는 경우 </a:t>
            </a:r>
            <a:r>
              <a:rPr lang="en-US" altLang="ko-KR" sz="1200" spc="-50" dirty="0">
                <a:solidFill>
                  <a:schemeClr val="bg2">
                    <a:lumMod val="25000"/>
                  </a:schemeClr>
                </a:solidFill>
              </a:rPr>
              <a:t>SNS </a:t>
            </a: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간편 로그인 기능이 일부 제한 될 수 있습니다</a:t>
            </a:r>
            <a:r>
              <a:rPr lang="en-US" altLang="ko-KR" sz="1200" spc="-5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747EB3-9B21-0B77-F4F5-B4DDC94B2E9D}"/>
              </a:ext>
            </a:extLst>
          </p:cNvPr>
          <p:cNvSpPr txBox="1"/>
          <p:nvPr/>
        </p:nvSpPr>
        <p:spPr>
          <a:xfrm>
            <a:off x="3980447" y="3967808"/>
            <a:ext cx="6682792" cy="8494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marL="285750" indent="-285750" algn="l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논문을 작성한 경험이 있거나 작성 예정인 이용자가 가입하는 회원입니다</a:t>
            </a:r>
            <a:r>
              <a:rPr lang="en-US" altLang="ko-KR" sz="1200" spc="-5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85750" indent="-285750" algn="l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ko-KR" altLang="en-US" sz="1200" spc="-50" dirty="0">
                <a:solidFill>
                  <a:srgbClr val="D3373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저자 페이지</a:t>
            </a: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에서 본인 연구의 </a:t>
            </a:r>
            <a:r>
              <a:rPr lang="ko-KR" altLang="en-US" sz="1200" spc="-50" dirty="0">
                <a:solidFill>
                  <a:srgbClr val="D3373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이용 실적</a:t>
            </a: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을 확인할 수 있습니다</a:t>
            </a:r>
            <a:r>
              <a:rPr lang="en-US" altLang="ko-KR" sz="1200" spc="-5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285750" indent="-285750" algn="l">
              <a:lnSpc>
                <a:spcPct val="14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저자회원은 일반회원이 이용할 수 있는 </a:t>
            </a:r>
            <a:r>
              <a:rPr lang="ko-KR" altLang="en-US" sz="1200" spc="-50" dirty="0">
                <a:solidFill>
                  <a:srgbClr val="D3373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개인화 기능</a:t>
            </a:r>
            <a:r>
              <a:rPr lang="ko-KR" altLang="en-US" sz="1200" spc="-50" dirty="0">
                <a:solidFill>
                  <a:schemeClr val="bg2">
                    <a:lumMod val="25000"/>
                  </a:schemeClr>
                </a:solidFill>
              </a:rPr>
              <a:t>도 모두 이용할 수 있습니다</a:t>
            </a:r>
            <a:r>
              <a:rPr lang="en-US" altLang="ko-KR" sz="1200" spc="-5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D4E39A-25E5-B54F-49B5-3AA746087B7C}"/>
              </a:ext>
            </a:extLst>
          </p:cNvPr>
          <p:cNvSpPr txBox="1"/>
          <p:nvPr/>
        </p:nvSpPr>
        <p:spPr>
          <a:xfrm>
            <a:off x="4089985" y="5015724"/>
            <a:ext cx="3857625" cy="24468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9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※</a:t>
            </a:r>
            <a:r>
              <a:rPr lang="ko-KR" altLang="en-US" sz="9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로그인 후의 이용 가능한 회원 종류로 소속 기관 </a:t>
            </a:r>
            <a:r>
              <a:rPr lang="en-US" altLang="ko-KR" sz="9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 </a:t>
            </a:r>
            <a:r>
              <a:rPr lang="ko-KR" altLang="en-US" sz="9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학교 인증과 무관합니다</a:t>
            </a:r>
            <a:r>
              <a:rPr lang="en-US" altLang="ko-KR" sz="9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86AE711C-C0C3-C457-FC92-53814C902D17}"/>
              </a:ext>
            </a:extLst>
          </p:cNvPr>
          <p:cNvCxnSpPr>
            <a:cxnSpLocks/>
          </p:cNvCxnSpPr>
          <p:nvPr/>
        </p:nvCxnSpPr>
        <p:spPr>
          <a:xfrm>
            <a:off x="1439545" y="3506948"/>
            <a:ext cx="9542780" cy="0"/>
          </a:xfrm>
          <a:prstGeom prst="line">
            <a:avLst/>
          </a:prstGeom>
          <a:ln w="15875">
            <a:solidFill>
              <a:srgbClr val="EB91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625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7DC78-8826-AA17-5621-5AABC3622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B22937D-531B-821C-85EB-2B409301CD88}"/>
              </a:ext>
            </a:extLst>
          </p:cNvPr>
          <p:cNvSpPr/>
          <p:nvPr/>
        </p:nvSpPr>
        <p:spPr>
          <a:xfrm>
            <a:off x="4409068" y="1217188"/>
            <a:ext cx="3373863" cy="1894890"/>
          </a:xfrm>
          <a:prstGeom prst="roundRect">
            <a:avLst>
              <a:gd name="adj" fmla="val 11710"/>
            </a:avLst>
          </a:prstGeom>
          <a:solidFill>
            <a:srgbClr val="FFFFFF"/>
          </a:solidFill>
          <a:ln w="1905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33FAB01C-9770-8ED3-A9C7-EA89CDFDABF3}"/>
              </a:ext>
            </a:extLst>
          </p:cNvPr>
          <p:cNvSpPr/>
          <p:nvPr/>
        </p:nvSpPr>
        <p:spPr>
          <a:xfrm>
            <a:off x="628650" y="1217188"/>
            <a:ext cx="3373863" cy="1894890"/>
          </a:xfrm>
          <a:prstGeom prst="roundRect">
            <a:avLst>
              <a:gd name="adj" fmla="val 11710"/>
            </a:avLst>
          </a:prstGeom>
          <a:solidFill>
            <a:srgbClr val="FFFFFF"/>
          </a:solidFill>
          <a:ln w="1905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98617285-42B2-9665-53EC-9BB365B23029}"/>
              </a:ext>
            </a:extLst>
          </p:cNvPr>
          <p:cNvSpPr/>
          <p:nvPr/>
        </p:nvSpPr>
        <p:spPr>
          <a:xfrm>
            <a:off x="8189487" y="1217189"/>
            <a:ext cx="3373863" cy="1894890"/>
          </a:xfrm>
          <a:prstGeom prst="roundRect">
            <a:avLst>
              <a:gd name="adj" fmla="val 11710"/>
            </a:avLst>
          </a:prstGeom>
          <a:solidFill>
            <a:srgbClr val="FFFFFF"/>
          </a:solidFill>
          <a:ln w="1905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F6F62F13-FB92-EBDF-6402-43DB3BA1C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0895AE-8221-1DF9-3543-AC6D4074526B}"/>
              </a:ext>
            </a:extLst>
          </p:cNvPr>
          <p:cNvSpPr txBox="1"/>
          <p:nvPr/>
        </p:nvSpPr>
        <p:spPr>
          <a:xfrm>
            <a:off x="1439545" y="471024"/>
            <a:ext cx="1184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로그인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A67D92-C91E-843B-DD6C-FAED70E0AFFF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Authentication &amp; </a:t>
            </a: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Login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0B399523-F25F-70AB-E5AD-1A0188922EC8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0F61EF9-6A65-3805-5757-02DC34E82741}"/>
              </a:ext>
            </a:extLst>
          </p:cNvPr>
          <p:cNvSpPr txBox="1"/>
          <p:nvPr/>
        </p:nvSpPr>
        <p:spPr>
          <a:xfrm>
            <a:off x="478476" y="197319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02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85FAFF3-4FB2-E7B6-E8BE-8E3652237E98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EA15C3D-A09B-FB99-2E09-79F1668B23D8}"/>
              </a:ext>
            </a:extLst>
          </p:cNvPr>
          <p:cNvSpPr txBox="1"/>
          <p:nvPr/>
        </p:nvSpPr>
        <p:spPr>
          <a:xfrm>
            <a:off x="2414710" y="574329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개인화 기능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64142B5-3DAF-7560-536D-7EB7C3B8C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067" y="3405916"/>
            <a:ext cx="3373863" cy="2924920"/>
          </a:xfrm>
          <a:prstGeom prst="roundRect">
            <a:avLst>
              <a:gd name="adj" fmla="val 3700"/>
            </a:avLst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5" name="자유형: 도형 74">
            <a:extLst>
              <a:ext uri="{FF2B5EF4-FFF2-40B4-BE49-F238E27FC236}">
                <a16:creationId xmlns:a16="http://schemas.microsoft.com/office/drawing/2014/main" id="{C4C51C09-8CC1-BF1C-432C-7266C89724B5}"/>
              </a:ext>
            </a:extLst>
          </p:cNvPr>
          <p:cNvSpPr/>
          <p:nvPr/>
        </p:nvSpPr>
        <p:spPr>
          <a:xfrm>
            <a:off x="625078" y="1217188"/>
            <a:ext cx="590312" cy="394918"/>
          </a:xfrm>
          <a:custGeom>
            <a:avLst/>
            <a:gdLst>
              <a:gd name="connsiteX0" fmla="*/ 295156 w 590312"/>
              <a:gd name="connsiteY0" fmla="*/ 0 h 394918"/>
              <a:gd name="connsiteX1" fmla="*/ 590312 w 590312"/>
              <a:gd name="connsiteY1" fmla="*/ 0 h 394918"/>
              <a:gd name="connsiteX2" fmla="*/ 590312 w 590312"/>
              <a:gd name="connsiteY2" fmla="*/ 197459 h 394918"/>
              <a:gd name="connsiteX3" fmla="*/ 295156 w 590312"/>
              <a:gd name="connsiteY3" fmla="*/ 394918 h 394918"/>
              <a:gd name="connsiteX4" fmla="*/ 0 w 590312"/>
              <a:gd name="connsiteY4" fmla="*/ 394918 h 394918"/>
              <a:gd name="connsiteX5" fmla="*/ 0 w 590312"/>
              <a:gd name="connsiteY5" fmla="*/ 197459 h 394918"/>
              <a:gd name="connsiteX6" fmla="*/ 295156 w 590312"/>
              <a:gd name="connsiteY6" fmla="*/ 0 h 39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312" h="394918">
                <a:moveTo>
                  <a:pt x="295156" y="0"/>
                </a:moveTo>
                <a:lnTo>
                  <a:pt x="590312" y="0"/>
                </a:lnTo>
                <a:lnTo>
                  <a:pt x="590312" y="197459"/>
                </a:lnTo>
                <a:cubicBezTo>
                  <a:pt x="590312" y="306513"/>
                  <a:pt x="458166" y="394918"/>
                  <a:pt x="295156" y="394918"/>
                </a:cubicBezTo>
                <a:lnTo>
                  <a:pt x="0" y="394918"/>
                </a:lnTo>
                <a:lnTo>
                  <a:pt x="0" y="197459"/>
                </a:lnTo>
                <a:cubicBezTo>
                  <a:pt x="0" y="88405"/>
                  <a:pt x="132146" y="0"/>
                  <a:pt x="295156" y="0"/>
                </a:cubicBezTo>
                <a:close/>
              </a:path>
            </a:pathLst>
          </a:custGeom>
          <a:solidFill>
            <a:srgbClr val="DB3A3F"/>
          </a:solidFill>
          <a:ln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 dirty="0">
              <a:solidFill>
                <a:srgbClr val="FFFFFF"/>
              </a:solidFill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C3D00B7-07FC-06F8-50C8-28E423D917C0}"/>
              </a:ext>
            </a:extLst>
          </p:cNvPr>
          <p:cNvGrpSpPr/>
          <p:nvPr/>
        </p:nvGrpSpPr>
        <p:grpSpPr>
          <a:xfrm>
            <a:off x="4409068" y="1217188"/>
            <a:ext cx="590312" cy="394918"/>
            <a:chOff x="654050" y="1217188"/>
            <a:chExt cx="366712" cy="366712"/>
          </a:xfrm>
          <a:solidFill>
            <a:srgbClr val="DB3A3F"/>
          </a:solidFill>
        </p:grpSpPr>
        <p:sp>
          <p:nvSpPr>
            <p:cNvPr id="41" name="눈물 방울 40">
              <a:extLst>
                <a:ext uri="{FF2B5EF4-FFF2-40B4-BE49-F238E27FC236}">
                  <a16:creationId xmlns:a16="http://schemas.microsoft.com/office/drawing/2014/main" id="{DF4D600F-77F3-C423-1B1B-279AA5C0DA90}"/>
                </a:ext>
              </a:extLst>
            </p:cNvPr>
            <p:cNvSpPr/>
            <p:nvPr/>
          </p:nvSpPr>
          <p:spPr>
            <a:xfrm>
              <a:off x="654050" y="1217188"/>
              <a:ext cx="366712" cy="366712"/>
            </a:xfrm>
            <a:prstGeom prst="teardrop">
              <a:avLst/>
            </a:prstGeom>
            <a:grpFill/>
            <a:ln>
              <a:solidFill>
                <a:srgbClr val="DB3A3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46" name="눈물 방울 45">
              <a:extLst>
                <a:ext uri="{FF2B5EF4-FFF2-40B4-BE49-F238E27FC236}">
                  <a16:creationId xmlns:a16="http://schemas.microsoft.com/office/drawing/2014/main" id="{80E2D5EF-4A5D-FA48-4F5A-9F86D86A2A8B}"/>
                </a:ext>
              </a:extLst>
            </p:cNvPr>
            <p:cNvSpPr/>
            <p:nvPr/>
          </p:nvSpPr>
          <p:spPr>
            <a:xfrm rot="10800000">
              <a:off x="654050" y="1217188"/>
              <a:ext cx="366712" cy="366712"/>
            </a:xfrm>
            <a:prstGeom prst="teardrop">
              <a:avLst/>
            </a:prstGeom>
            <a:grpFill/>
            <a:ln>
              <a:solidFill>
                <a:srgbClr val="DB3A3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8A83AACD-909B-55CC-20C4-D21111A326C8}"/>
              </a:ext>
            </a:extLst>
          </p:cNvPr>
          <p:cNvGrpSpPr/>
          <p:nvPr/>
        </p:nvGrpSpPr>
        <p:grpSpPr>
          <a:xfrm>
            <a:off x="8189486" y="1217188"/>
            <a:ext cx="590312" cy="394918"/>
            <a:chOff x="654050" y="1217188"/>
            <a:chExt cx="366712" cy="366712"/>
          </a:xfrm>
          <a:solidFill>
            <a:srgbClr val="DB3A3F"/>
          </a:solidFill>
        </p:grpSpPr>
        <p:sp>
          <p:nvSpPr>
            <p:cNvPr id="48" name="눈물 방울 47">
              <a:extLst>
                <a:ext uri="{FF2B5EF4-FFF2-40B4-BE49-F238E27FC236}">
                  <a16:creationId xmlns:a16="http://schemas.microsoft.com/office/drawing/2014/main" id="{19D55A22-8C37-4B5A-76EB-941D0578B5D3}"/>
                </a:ext>
              </a:extLst>
            </p:cNvPr>
            <p:cNvSpPr/>
            <p:nvPr/>
          </p:nvSpPr>
          <p:spPr>
            <a:xfrm>
              <a:off x="654050" y="1217188"/>
              <a:ext cx="366712" cy="366712"/>
            </a:xfrm>
            <a:prstGeom prst="teardrop">
              <a:avLst/>
            </a:prstGeom>
            <a:grpFill/>
            <a:ln>
              <a:solidFill>
                <a:srgbClr val="DB3A3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sp>
          <p:nvSpPr>
            <p:cNvPr id="49" name="눈물 방울 48">
              <a:extLst>
                <a:ext uri="{FF2B5EF4-FFF2-40B4-BE49-F238E27FC236}">
                  <a16:creationId xmlns:a16="http://schemas.microsoft.com/office/drawing/2014/main" id="{F7B022F4-62BF-E018-DA25-FDAFFA5BD515}"/>
                </a:ext>
              </a:extLst>
            </p:cNvPr>
            <p:cNvSpPr/>
            <p:nvPr/>
          </p:nvSpPr>
          <p:spPr>
            <a:xfrm rot="10800000">
              <a:off x="654050" y="1217188"/>
              <a:ext cx="366712" cy="366712"/>
            </a:xfrm>
            <a:prstGeom prst="teardrop">
              <a:avLst/>
            </a:prstGeom>
            <a:grpFill/>
            <a:ln>
              <a:solidFill>
                <a:srgbClr val="DB3A3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9D5628E-804E-F340-0F33-787A6C1F0BEC}"/>
              </a:ext>
            </a:extLst>
          </p:cNvPr>
          <p:cNvSpPr txBox="1"/>
          <p:nvPr/>
        </p:nvSpPr>
        <p:spPr>
          <a:xfrm>
            <a:off x="758223" y="1310438"/>
            <a:ext cx="3240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01</a:t>
            </a:r>
            <a:endParaRPr lang="ko-KR" altLang="en-US" sz="14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FFFFF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C2AFED-2206-BCE0-94B2-84F5F0BC5306}"/>
              </a:ext>
            </a:extLst>
          </p:cNvPr>
          <p:cNvSpPr txBox="1"/>
          <p:nvPr/>
        </p:nvSpPr>
        <p:spPr>
          <a:xfrm>
            <a:off x="4542213" y="1310438"/>
            <a:ext cx="3240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02</a:t>
            </a:r>
            <a:endParaRPr lang="ko-KR" altLang="en-US" sz="14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FFFFF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FA8DB8-AD07-BA00-CD47-7D8AAF72A583}"/>
              </a:ext>
            </a:extLst>
          </p:cNvPr>
          <p:cNvSpPr txBox="1"/>
          <p:nvPr/>
        </p:nvSpPr>
        <p:spPr>
          <a:xfrm>
            <a:off x="8326203" y="1310438"/>
            <a:ext cx="3240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03</a:t>
            </a:r>
            <a:endParaRPr lang="ko-KR" altLang="en-US" sz="14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FFFFF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F1B30C-288E-223D-8415-BFFCFA119CCF}"/>
              </a:ext>
            </a:extLst>
          </p:cNvPr>
          <p:cNvSpPr txBox="1"/>
          <p:nvPr/>
        </p:nvSpPr>
        <p:spPr>
          <a:xfrm>
            <a:off x="758223" y="3490581"/>
            <a:ext cx="3240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04</a:t>
            </a:r>
            <a:endParaRPr lang="ko-KR" altLang="en-US" sz="14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FFFFF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16CF8C-6B2D-1D4A-0C06-EAA85EE72E12}"/>
              </a:ext>
            </a:extLst>
          </p:cNvPr>
          <p:cNvSpPr txBox="1"/>
          <p:nvPr/>
        </p:nvSpPr>
        <p:spPr>
          <a:xfrm>
            <a:off x="1553477" y="1414647"/>
            <a:ext cx="1544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개인 기록 가능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A90AD3-8A1D-A377-DD35-4066E7DEDC03}"/>
              </a:ext>
            </a:extLst>
          </p:cNvPr>
          <p:cNvSpPr txBox="1"/>
          <p:nvPr/>
        </p:nvSpPr>
        <p:spPr>
          <a:xfrm>
            <a:off x="995299" y="2458471"/>
            <a:ext cx="2640564" cy="4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ko-KR" altLang="en-US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논문을 읽으면서 메모를</a:t>
            </a:r>
            <a:br>
              <a:rPr lang="en-US" altLang="ko-KR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</a:br>
            <a:r>
              <a:rPr lang="ko-KR" altLang="en-US" sz="110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기록하고 보관할 수 </a:t>
            </a:r>
            <a:r>
              <a:rPr lang="ko-KR" altLang="en-US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있어요</a:t>
            </a:r>
            <a:endParaRPr lang="en-US" altLang="ko-KR" sz="11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60" name="그래픽 59">
            <a:extLst>
              <a:ext uri="{FF2B5EF4-FFF2-40B4-BE49-F238E27FC236}">
                <a16:creationId xmlns:a16="http://schemas.microsoft.com/office/drawing/2014/main" id="{6A46743C-4EFF-1B0F-D372-FBFC885B4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836" y="1758950"/>
            <a:ext cx="630272" cy="63027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87CB0936-3610-2249-888F-4C540226AF39}"/>
              </a:ext>
            </a:extLst>
          </p:cNvPr>
          <p:cNvSpPr txBox="1"/>
          <p:nvPr/>
        </p:nvSpPr>
        <p:spPr>
          <a:xfrm>
            <a:off x="5204112" y="1414647"/>
            <a:ext cx="1804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내서재 활용 가능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183F17A-7726-8A54-C86D-EA8F91918EBE}"/>
              </a:ext>
            </a:extLst>
          </p:cNvPr>
          <p:cNvSpPr txBox="1"/>
          <p:nvPr/>
        </p:nvSpPr>
        <p:spPr>
          <a:xfrm>
            <a:off x="4775717" y="2458471"/>
            <a:ext cx="2640564" cy="4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ko-KR" altLang="en-US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폴더별로 분류하거나</a:t>
            </a:r>
            <a:r>
              <a:rPr lang="en-US" altLang="ko-KR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전체 ‘인용하기’로 편리하게 참고문헌을 생성할 수 있어요</a:t>
            </a:r>
            <a:endParaRPr lang="en-US" altLang="ko-KR" sz="11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70" name="그래픽 69">
            <a:extLst>
              <a:ext uri="{FF2B5EF4-FFF2-40B4-BE49-F238E27FC236}">
                <a16:creationId xmlns:a16="http://schemas.microsoft.com/office/drawing/2014/main" id="{0C294F7A-EDDA-D524-3C59-F78A5E94D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1254" y="1731903"/>
            <a:ext cx="630272" cy="63027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4A8B5A6D-5395-6F88-F467-7083F3288098}"/>
              </a:ext>
            </a:extLst>
          </p:cNvPr>
          <p:cNvSpPr txBox="1"/>
          <p:nvPr/>
        </p:nvSpPr>
        <p:spPr>
          <a:xfrm>
            <a:off x="8883945" y="1414647"/>
            <a:ext cx="2005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논문 챌린지 참여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75BD2D7-0286-06C1-1043-F72AD61AD0C1}"/>
              </a:ext>
            </a:extLst>
          </p:cNvPr>
          <p:cNvSpPr txBox="1"/>
          <p:nvPr/>
        </p:nvSpPr>
        <p:spPr>
          <a:xfrm>
            <a:off x="8120213" y="2458471"/>
            <a:ext cx="3512410" cy="4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ko-KR" altLang="en-US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연구도 하고 간식도 먹고</a:t>
            </a:r>
            <a:r>
              <a:rPr lang="en-US" altLang="ko-KR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!</a:t>
            </a:r>
          </a:p>
          <a:p>
            <a:pPr algn="ctr">
              <a:lnSpc>
                <a:spcPct val="114000"/>
              </a:lnSpc>
            </a:pPr>
            <a:r>
              <a:rPr lang="ko-KR" altLang="en-US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하루에 논문 한 편씩만 읽어도 참여할 수 있어요</a:t>
            </a:r>
          </a:p>
        </p:txBody>
      </p:sp>
      <p:pic>
        <p:nvPicPr>
          <p:cNvPr id="74" name="그래픽 73">
            <a:extLst>
              <a:ext uri="{FF2B5EF4-FFF2-40B4-BE49-F238E27FC236}">
                <a16:creationId xmlns:a16="http://schemas.microsoft.com/office/drawing/2014/main" id="{1DA2C1C9-641E-7489-F8D9-C8A91C834A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1868" y="1800895"/>
            <a:ext cx="609882" cy="609882"/>
          </a:xfrm>
          <a:prstGeom prst="rect">
            <a:avLst/>
          </a:prstGeom>
        </p:spPr>
      </p:pic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E583841B-B3F0-27E3-4D43-B442BB915084}"/>
              </a:ext>
            </a:extLst>
          </p:cNvPr>
          <p:cNvSpPr/>
          <p:nvPr/>
        </p:nvSpPr>
        <p:spPr>
          <a:xfrm>
            <a:off x="628650" y="3405916"/>
            <a:ext cx="3373863" cy="1894890"/>
          </a:xfrm>
          <a:prstGeom prst="roundRect">
            <a:avLst>
              <a:gd name="adj" fmla="val 11710"/>
            </a:avLst>
          </a:prstGeom>
          <a:solidFill>
            <a:srgbClr val="FFFFFF"/>
          </a:solidFill>
          <a:ln w="1905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/>
          </a:p>
        </p:txBody>
      </p:sp>
      <p:sp>
        <p:nvSpPr>
          <p:cNvPr id="77" name="자유형: 도형 76">
            <a:extLst>
              <a:ext uri="{FF2B5EF4-FFF2-40B4-BE49-F238E27FC236}">
                <a16:creationId xmlns:a16="http://schemas.microsoft.com/office/drawing/2014/main" id="{F09EE061-07B1-84EF-5F5A-1A981A973FB8}"/>
              </a:ext>
            </a:extLst>
          </p:cNvPr>
          <p:cNvSpPr/>
          <p:nvPr/>
        </p:nvSpPr>
        <p:spPr>
          <a:xfrm>
            <a:off x="625078" y="3405916"/>
            <a:ext cx="590312" cy="394918"/>
          </a:xfrm>
          <a:custGeom>
            <a:avLst/>
            <a:gdLst>
              <a:gd name="connsiteX0" fmla="*/ 295156 w 590312"/>
              <a:gd name="connsiteY0" fmla="*/ 0 h 394918"/>
              <a:gd name="connsiteX1" fmla="*/ 590312 w 590312"/>
              <a:gd name="connsiteY1" fmla="*/ 0 h 394918"/>
              <a:gd name="connsiteX2" fmla="*/ 590312 w 590312"/>
              <a:gd name="connsiteY2" fmla="*/ 197459 h 394918"/>
              <a:gd name="connsiteX3" fmla="*/ 295156 w 590312"/>
              <a:gd name="connsiteY3" fmla="*/ 394918 h 394918"/>
              <a:gd name="connsiteX4" fmla="*/ 0 w 590312"/>
              <a:gd name="connsiteY4" fmla="*/ 394918 h 394918"/>
              <a:gd name="connsiteX5" fmla="*/ 0 w 590312"/>
              <a:gd name="connsiteY5" fmla="*/ 197459 h 394918"/>
              <a:gd name="connsiteX6" fmla="*/ 295156 w 590312"/>
              <a:gd name="connsiteY6" fmla="*/ 0 h 39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312" h="394918">
                <a:moveTo>
                  <a:pt x="295156" y="0"/>
                </a:moveTo>
                <a:lnTo>
                  <a:pt x="590312" y="0"/>
                </a:lnTo>
                <a:lnTo>
                  <a:pt x="590312" y="197459"/>
                </a:lnTo>
                <a:cubicBezTo>
                  <a:pt x="590312" y="306513"/>
                  <a:pt x="458166" y="394918"/>
                  <a:pt x="295156" y="394918"/>
                </a:cubicBezTo>
                <a:lnTo>
                  <a:pt x="0" y="394918"/>
                </a:lnTo>
                <a:lnTo>
                  <a:pt x="0" y="197459"/>
                </a:lnTo>
                <a:cubicBezTo>
                  <a:pt x="0" y="88405"/>
                  <a:pt x="132146" y="0"/>
                  <a:pt x="295156" y="0"/>
                </a:cubicBezTo>
                <a:close/>
              </a:path>
            </a:pathLst>
          </a:custGeom>
          <a:solidFill>
            <a:srgbClr val="DB3A3F"/>
          </a:solidFill>
          <a:ln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 dirty="0">
              <a:solidFill>
                <a:srgbClr val="FFFFFF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C635FF8-FDB4-9499-3B68-F65B383847D3}"/>
              </a:ext>
            </a:extLst>
          </p:cNvPr>
          <p:cNvSpPr txBox="1"/>
          <p:nvPr/>
        </p:nvSpPr>
        <p:spPr>
          <a:xfrm>
            <a:off x="758223" y="3499166"/>
            <a:ext cx="3240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4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04</a:t>
            </a:r>
            <a:endParaRPr lang="ko-KR" altLang="en-US" sz="14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FFFFF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B2B6EAD-A638-AEC8-A581-256EF30D8F08}"/>
              </a:ext>
            </a:extLst>
          </p:cNvPr>
          <p:cNvSpPr txBox="1"/>
          <p:nvPr/>
        </p:nvSpPr>
        <p:spPr>
          <a:xfrm>
            <a:off x="968367" y="3603375"/>
            <a:ext cx="2715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0000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나의 연구 활동 주요 통계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21EE72C-3570-DA2B-3552-B8EB18DE8130}"/>
              </a:ext>
            </a:extLst>
          </p:cNvPr>
          <p:cNvSpPr txBox="1"/>
          <p:nvPr/>
        </p:nvSpPr>
        <p:spPr>
          <a:xfrm>
            <a:off x="656062" y="4647199"/>
            <a:ext cx="3319038" cy="4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ko-KR" altLang="en-US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최근 이용한 논문</a:t>
            </a:r>
            <a:r>
              <a:rPr lang="en-US" altLang="ko-KR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이용통계</a:t>
            </a:r>
            <a:br>
              <a:rPr lang="en-US" altLang="ko-KR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</a:br>
            <a:r>
              <a:rPr lang="ko-KR" altLang="en-US" sz="11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검색한 키워드를 한 번에 모아서 볼 수 있어요</a:t>
            </a:r>
          </a:p>
        </p:txBody>
      </p:sp>
      <p:pic>
        <p:nvPicPr>
          <p:cNvPr id="81" name="그래픽 80">
            <a:extLst>
              <a:ext uri="{FF2B5EF4-FFF2-40B4-BE49-F238E27FC236}">
                <a16:creationId xmlns:a16="http://schemas.microsoft.com/office/drawing/2014/main" id="{DC2EE98D-8E26-271C-A62D-A2D01C1B57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836" y="3979428"/>
            <a:ext cx="630272" cy="630272"/>
          </a:xfrm>
          <a:prstGeom prst="rect">
            <a:avLst/>
          </a:prstGeom>
        </p:spPr>
      </p:pic>
      <p:sp>
        <p:nvSpPr>
          <p:cNvPr id="84" name="직사각형 83">
            <a:extLst>
              <a:ext uri="{FF2B5EF4-FFF2-40B4-BE49-F238E27FC236}">
                <a16:creationId xmlns:a16="http://schemas.microsoft.com/office/drawing/2014/main" id="{71A8CDF6-6778-3FFC-56C1-980F8BE7EE77}"/>
              </a:ext>
            </a:extLst>
          </p:cNvPr>
          <p:cNvSpPr/>
          <p:nvPr/>
        </p:nvSpPr>
        <p:spPr>
          <a:xfrm>
            <a:off x="8189484" y="3405916"/>
            <a:ext cx="3373863" cy="324914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87CA339-10BD-C8A4-2414-1CD2EDC105DF}"/>
              </a:ext>
            </a:extLst>
          </p:cNvPr>
          <p:cNvSpPr txBox="1"/>
          <p:nvPr/>
        </p:nvSpPr>
        <p:spPr>
          <a:xfrm>
            <a:off x="8544311" y="3429897"/>
            <a:ext cx="2573270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sz="1400" b="0" kern="12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TIP</a:t>
            </a:r>
            <a:r>
              <a:rPr lang="en-US" altLang="ko-KR" sz="800" b="0" kern="12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 </a:t>
            </a:r>
            <a:r>
              <a:rPr lang="en-US" altLang="ko-KR" sz="1400" b="0" kern="12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!</a:t>
            </a:r>
          </a:p>
        </p:txBody>
      </p:sp>
      <p:sp>
        <p:nvSpPr>
          <p:cNvPr id="86" name="Rectangle 6">
            <a:extLst>
              <a:ext uri="{FF2B5EF4-FFF2-40B4-BE49-F238E27FC236}">
                <a16:creationId xmlns:a16="http://schemas.microsoft.com/office/drawing/2014/main" id="{88EA6F90-F88F-79A7-9F6E-90DB847F251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278145" y="3466627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87" name="Freeform 7">
            <a:extLst>
              <a:ext uri="{FF2B5EF4-FFF2-40B4-BE49-F238E27FC236}">
                <a16:creationId xmlns:a16="http://schemas.microsoft.com/office/drawing/2014/main" id="{CE92688E-BAC7-AA20-86B2-0500EDF78797}"/>
              </a:ext>
            </a:extLst>
          </p:cNvPr>
          <p:cNvSpPr>
            <a:spLocks/>
          </p:cNvSpPr>
          <p:nvPr/>
        </p:nvSpPr>
        <p:spPr bwMode="auto">
          <a:xfrm>
            <a:off x="8343532" y="3503487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DD364E9-02AF-38C6-89E9-2AF96D14A773}"/>
              </a:ext>
            </a:extLst>
          </p:cNvPr>
          <p:cNvSpPr txBox="1"/>
          <p:nvPr/>
        </p:nvSpPr>
        <p:spPr>
          <a:xfrm>
            <a:off x="8278145" y="3765206"/>
            <a:ext cx="3285202" cy="29027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소속기관 인증 후에 로그인을 함께 이용할 수 있어요</a:t>
            </a:r>
          </a:p>
        </p:txBody>
      </p:sp>
      <p:pic>
        <p:nvPicPr>
          <p:cNvPr id="94" name="그림 93">
            <a:extLst>
              <a:ext uri="{FF2B5EF4-FFF2-40B4-BE49-F238E27FC236}">
                <a16:creationId xmlns:a16="http://schemas.microsoft.com/office/drawing/2014/main" id="{3138A2CA-E29E-E9EA-7B44-9217437D65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9483" y="4288581"/>
            <a:ext cx="3373863" cy="723571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530E3D94-B226-F88B-6A95-DF61F5934FCC}"/>
              </a:ext>
            </a:extLst>
          </p:cNvPr>
          <p:cNvSpPr txBox="1"/>
          <p:nvPr/>
        </p:nvSpPr>
        <p:spPr>
          <a:xfrm>
            <a:off x="8432935" y="3985577"/>
            <a:ext cx="3373864" cy="2431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8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※ </a:t>
            </a:r>
            <a:r>
              <a:rPr lang="ko-KR" altLang="en-US" sz="8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기관인증 후 </a:t>
            </a:r>
            <a:r>
              <a:rPr lang="en-US" altLang="ko-KR" sz="8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DBpia </a:t>
            </a:r>
            <a:r>
              <a:rPr lang="ko-KR" altLang="en-US" sz="8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로그인하면 </a:t>
            </a:r>
            <a:r>
              <a:rPr lang="en-US" altLang="ko-KR" sz="8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90</a:t>
            </a:r>
            <a:r>
              <a:rPr lang="ko-KR" altLang="en-US" sz="8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일간 인증 상태가 유지 가능 </a:t>
            </a:r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C74A806C-E57D-4682-153D-D504C19C931D}"/>
              </a:ext>
            </a:extLst>
          </p:cNvPr>
          <p:cNvCxnSpPr>
            <a:cxnSpLocks/>
            <a:stCxn id="76" idx="2"/>
          </p:cNvCxnSpPr>
          <p:nvPr/>
        </p:nvCxnSpPr>
        <p:spPr>
          <a:xfrm rot="16200000" flipH="1">
            <a:off x="3104822" y="4511565"/>
            <a:ext cx="449340" cy="2027821"/>
          </a:xfrm>
          <a:prstGeom prst="bentConnector2">
            <a:avLst/>
          </a:prstGeom>
          <a:ln w="19050">
            <a:solidFill>
              <a:srgbClr val="D0373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651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DC7B24-64B9-D46E-E3E8-2F052ABAF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액자 20">
            <a:extLst>
              <a:ext uri="{FF2B5EF4-FFF2-40B4-BE49-F238E27FC236}">
                <a16:creationId xmlns:a16="http://schemas.microsoft.com/office/drawing/2014/main" id="{124D75A9-5033-A1EF-7B1B-34DB3CCAB7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53"/>
            </a:avLst>
          </a:prstGeom>
          <a:solidFill>
            <a:srgbClr val="DB3A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99841E-B9A3-6333-F595-8B626F973833}"/>
              </a:ext>
            </a:extLst>
          </p:cNvPr>
          <p:cNvSpPr txBox="1"/>
          <p:nvPr/>
        </p:nvSpPr>
        <p:spPr>
          <a:xfrm>
            <a:off x="2119086" y="884976"/>
            <a:ext cx="79538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4400" b="0" i="0" u="none" strike="noStrike" kern="1200" cap="none" spc="-15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03</a:t>
            </a:r>
            <a:endParaRPr kumimoji="0" lang="ko-KR" altLang="en-US" sz="34400" b="0" i="0" u="none" strike="noStrike" kern="1200" cap="none" spc="-15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4255396-4C6C-7CFB-6245-4C2F1BC0D26C}"/>
              </a:ext>
            </a:extLst>
          </p:cNvPr>
          <p:cNvSpPr/>
          <p:nvPr/>
        </p:nvSpPr>
        <p:spPr>
          <a:xfrm>
            <a:off x="2567234" y="2595880"/>
            <a:ext cx="7057534" cy="899160"/>
          </a:xfrm>
          <a:prstGeom prst="rect">
            <a:avLst/>
          </a:prstGeom>
          <a:solidFill>
            <a:srgbClr val="F5C8C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-15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논문 검색하기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9A1ED7-8779-7DF8-D75E-FD97C0EE6CD7}"/>
              </a:ext>
            </a:extLst>
          </p:cNvPr>
          <p:cNvSpPr txBox="1"/>
          <p:nvPr/>
        </p:nvSpPr>
        <p:spPr>
          <a:xfrm>
            <a:off x="4252279" y="2690106"/>
            <a:ext cx="36874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- Search For Papers -</a:t>
            </a:r>
            <a:endParaRPr lang="ko-KR" altLang="en-US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6041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62AD9-8CD2-B1DB-5FC4-5E609F58C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D0A46DAE-5DA7-8F89-A406-CF2C84B47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" r="-465"/>
          <a:stretch/>
        </p:blipFill>
        <p:spPr>
          <a:xfrm>
            <a:off x="628650" y="2710433"/>
            <a:ext cx="4619354" cy="3737089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BBE450C-34DC-4C20-EA08-A49B385C3B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20120" r="77182" b="76343"/>
          <a:stretch/>
        </p:blipFill>
        <p:spPr>
          <a:xfrm>
            <a:off x="929737" y="3286331"/>
            <a:ext cx="726200" cy="198836"/>
          </a:xfrm>
          <a:custGeom>
            <a:avLst/>
            <a:gdLst>
              <a:gd name="connsiteX0" fmla="*/ 0 w 762123"/>
              <a:gd name="connsiteY0" fmla="*/ 0 h 2136619"/>
              <a:gd name="connsiteX1" fmla="*/ 762123 w 762123"/>
              <a:gd name="connsiteY1" fmla="*/ 0 h 2136619"/>
              <a:gd name="connsiteX2" fmla="*/ 762123 w 762123"/>
              <a:gd name="connsiteY2" fmla="*/ 2136619 h 2136619"/>
              <a:gd name="connsiteX3" fmla="*/ 0 w 762123"/>
              <a:gd name="connsiteY3" fmla="*/ 2136619 h 2136619"/>
              <a:gd name="connsiteX4" fmla="*/ 0 w 762123"/>
              <a:gd name="connsiteY4" fmla="*/ 0 h 213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2136619">
                <a:moveTo>
                  <a:pt x="0" y="0"/>
                </a:moveTo>
                <a:lnTo>
                  <a:pt x="762123" y="0"/>
                </a:lnTo>
                <a:lnTo>
                  <a:pt x="762123" y="2136619"/>
                </a:lnTo>
                <a:lnTo>
                  <a:pt x="0" y="2136619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B7EE17D-F9D9-8166-1CED-7C60E0EE14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23816" r="77182" b="71342"/>
          <a:stretch/>
        </p:blipFill>
        <p:spPr>
          <a:xfrm>
            <a:off x="396952" y="3555207"/>
            <a:ext cx="1511628" cy="271462"/>
          </a:xfrm>
          <a:custGeom>
            <a:avLst/>
            <a:gdLst>
              <a:gd name="connsiteX0" fmla="*/ 0 w 762123"/>
              <a:gd name="connsiteY0" fmla="*/ 0 h 2136619"/>
              <a:gd name="connsiteX1" fmla="*/ 762123 w 762123"/>
              <a:gd name="connsiteY1" fmla="*/ 0 h 2136619"/>
              <a:gd name="connsiteX2" fmla="*/ 762123 w 762123"/>
              <a:gd name="connsiteY2" fmla="*/ 2136619 h 2136619"/>
              <a:gd name="connsiteX3" fmla="*/ 0 w 762123"/>
              <a:gd name="connsiteY3" fmla="*/ 2136619 h 2136619"/>
              <a:gd name="connsiteX4" fmla="*/ 0 w 762123"/>
              <a:gd name="connsiteY4" fmla="*/ 0 h 213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2136619">
                <a:moveTo>
                  <a:pt x="0" y="0"/>
                </a:moveTo>
                <a:lnTo>
                  <a:pt x="762123" y="0"/>
                </a:lnTo>
                <a:lnTo>
                  <a:pt x="762123" y="2136619"/>
                </a:lnTo>
                <a:lnTo>
                  <a:pt x="0" y="2136619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873E36E-1AA1-2558-EB15-46911632F9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36417" r="77182" b="1148"/>
          <a:stretch/>
        </p:blipFill>
        <p:spPr>
          <a:xfrm>
            <a:off x="444810" y="3943061"/>
            <a:ext cx="1192050" cy="2759960"/>
          </a:xfrm>
          <a:custGeom>
            <a:avLst/>
            <a:gdLst>
              <a:gd name="connsiteX0" fmla="*/ 0 w 762123"/>
              <a:gd name="connsiteY0" fmla="*/ 0 h 2136619"/>
              <a:gd name="connsiteX1" fmla="*/ 762123 w 762123"/>
              <a:gd name="connsiteY1" fmla="*/ 0 h 2136619"/>
              <a:gd name="connsiteX2" fmla="*/ 762123 w 762123"/>
              <a:gd name="connsiteY2" fmla="*/ 2136619 h 2136619"/>
              <a:gd name="connsiteX3" fmla="*/ 0 w 762123"/>
              <a:gd name="connsiteY3" fmla="*/ 2136619 h 2136619"/>
              <a:gd name="connsiteX4" fmla="*/ 0 w 762123"/>
              <a:gd name="connsiteY4" fmla="*/ 0 h 213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2136619">
                <a:moveTo>
                  <a:pt x="0" y="0"/>
                </a:moveTo>
                <a:lnTo>
                  <a:pt x="762123" y="0"/>
                </a:lnTo>
                <a:lnTo>
                  <a:pt x="762123" y="2136619"/>
                </a:lnTo>
                <a:lnTo>
                  <a:pt x="0" y="2136619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373E098-19E4-5773-2826-6B811F3191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D3730A-CE96-24A2-14CD-67BCE4051BBA}"/>
              </a:ext>
            </a:extLst>
          </p:cNvPr>
          <p:cNvSpPr txBox="1"/>
          <p:nvPr/>
        </p:nvSpPr>
        <p:spPr>
          <a:xfrm>
            <a:off x="1439545" y="471024"/>
            <a:ext cx="488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키워드로 검색 후 이용할 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A8F7F6-21E4-B086-1291-04EF2BA2060C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Search For Papers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DDDAB75E-F2EA-35F1-F07A-6217C598F07F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242CB3B-30B1-20B7-2A56-30645CCECF6B}"/>
              </a:ext>
            </a:extLst>
          </p:cNvPr>
          <p:cNvSpPr txBox="1"/>
          <p:nvPr/>
        </p:nvSpPr>
        <p:spPr>
          <a:xfrm>
            <a:off x="478476" y="197319"/>
            <a:ext cx="939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03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2D188CDF-297E-BDB3-E683-D97361B5E53C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9FBEB0A-CCAC-A13C-7427-3C2F66C19E89}"/>
              </a:ext>
            </a:extLst>
          </p:cNvPr>
          <p:cNvSpPr txBox="1"/>
          <p:nvPr/>
        </p:nvSpPr>
        <p:spPr>
          <a:xfrm>
            <a:off x="894815" y="1180948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한 단어보다 두 단어 이상으로 검색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해야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원하는 결과를 더 쉽게 얻을 수 있습니다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706B29-2CB5-337F-E653-214A2FEA321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406D2BB-6E8E-B059-5CEA-60576BEB795E}"/>
              </a:ext>
            </a:extLst>
          </p:cNvPr>
          <p:cNvSpPr>
            <a:spLocks/>
          </p:cNvSpPr>
          <p:nvPr/>
        </p:nvSpPr>
        <p:spPr bwMode="auto">
          <a:xfrm>
            <a:off x="694037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163CBF-5BF3-C33D-699B-2AF20322C7AD}"/>
              </a:ext>
            </a:extLst>
          </p:cNvPr>
          <p:cNvSpPr txBox="1"/>
          <p:nvPr/>
        </p:nvSpPr>
        <p:spPr>
          <a:xfrm>
            <a:off x="894815" y="1498229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키워드 검색 후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좌측 리스트에서 원하는 결과를 구체적으로 설정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해보세요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C957330-E971-307D-A794-56319CD47AE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534959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39F12CC6-2133-EB72-40E3-1A98A1C6E16E}"/>
              </a:ext>
            </a:extLst>
          </p:cNvPr>
          <p:cNvSpPr>
            <a:spLocks/>
          </p:cNvSpPr>
          <p:nvPr/>
        </p:nvSpPr>
        <p:spPr bwMode="auto">
          <a:xfrm>
            <a:off x="694037" y="1571819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6FB797-86E1-9D6A-7417-750A7D240021}"/>
              </a:ext>
            </a:extLst>
          </p:cNvPr>
          <p:cNvSpPr txBox="1"/>
          <p:nvPr/>
        </p:nvSpPr>
        <p:spPr>
          <a:xfrm>
            <a:off x="894815" y="1815510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검색결과가 많아 원하는 자료를 찾기 어렵다면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좌측의 리스트에서 결과를 좁혀보세요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95AFB800-12CB-FD5A-7474-D1B7E968409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852240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C4868B3B-95CB-57AB-863B-A1B339E435C0}"/>
              </a:ext>
            </a:extLst>
          </p:cNvPr>
          <p:cNvSpPr>
            <a:spLocks/>
          </p:cNvSpPr>
          <p:nvPr/>
        </p:nvSpPr>
        <p:spPr bwMode="auto">
          <a:xfrm>
            <a:off x="694037" y="1889100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43D758-F6D4-83D9-EA20-D2D05581BCBA}"/>
              </a:ext>
            </a:extLst>
          </p:cNvPr>
          <p:cNvSpPr txBox="1"/>
          <p:nvPr/>
        </p:nvSpPr>
        <p:spPr>
          <a:xfrm>
            <a:off x="894815" y="2132791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발행연도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,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주제분류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,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저널명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,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자료 유형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,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해외등재 정보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등으로 검색결과를 줄일 수 있습니다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BD85D12E-45E7-C356-56D6-AEBCAC9E54F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2169521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7F5C3EDF-82DA-6373-1E89-7A9133DE1F11}"/>
              </a:ext>
            </a:extLst>
          </p:cNvPr>
          <p:cNvSpPr>
            <a:spLocks/>
          </p:cNvSpPr>
          <p:nvPr/>
        </p:nvSpPr>
        <p:spPr bwMode="auto">
          <a:xfrm>
            <a:off x="694037" y="2206381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DE917E69-175C-7A1A-CC64-94B7433ADE7D}"/>
              </a:ext>
            </a:extLst>
          </p:cNvPr>
          <p:cNvSpPr/>
          <p:nvPr/>
        </p:nvSpPr>
        <p:spPr>
          <a:xfrm>
            <a:off x="6731876" y="2698451"/>
            <a:ext cx="4831474" cy="1168746"/>
          </a:xfrm>
          <a:prstGeom prst="rect">
            <a:avLst/>
          </a:prstGeom>
          <a:solidFill>
            <a:schemeClr val="bg2"/>
          </a:solidFill>
          <a:ln>
            <a:solidFill>
              <a:srgbClr val="EB91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406EF71B-9CDC-B877-07C4-9EC0574AEC35}"/>
              </a:ext>
            </a:extLst>
          </p:cNvPr>
          <p:cNvSpPr/>
          <p:nvPr/>
        </p:nvSpPr>
        <p:spPr>
          <a:xfrm>
            <a:off x="6731876" y="3988614"/>
            <a:ext cx="4831474" cy="1168746"/>
          </a:xfrm>
          <a:prstGeom prst="rect">
            <a:avLst/>
          </a:prstGeom>
          <a:solidFill>
            <a:schemeClr val="bg2"/>
          </a:solidFill>
          <a:ln>
            <a:solidFill>
              <a:srgbClr val="EB91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444E084B-98B8-8185-B4F2-E94628A26AFA}"/>
              </a:ext>
            </a:extLst>
          </p:cNvPr>
          <p:cNvSpPr/>
          <p:nvPr/>
        </p:nvSpPr>
        <p:spPr>
          <a:xfrm>
            <a:off x="6731876" y="5278776"/>
            <a:ext cx="4831474" cy="1168746"/>
          </a:xfrm>
          <a:prstGeom prst="rect">
            <a:avLst/>
          </a:prstGeom>
          <a:solidFill>
            <a:schemeClr val="bg2"/>
          </a:solidFill>
          <a:ln>
            <a:solidFill>
              <a:srgbClr val="EB91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DBEBB19B-1DF6-72EA-0F14-65604F4DAD2B}"/>
              </a:ext>
            </a:extLst>
          </p:cNvPr>
          <p:cNvSpPr/>
          <p:nvPr/>
        </p:nvSpPr>
        <p:spPr>
          <a:xfrm>
            <a:off x="6469794" y="3238202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90D7A025-E591-D15A-83AF-99B2814C1C8C}"/>
              </a:ext>
            </a:extLst>
          </p:cNvPr>
          <p:cNvSpPr/>
          <p:nvPr/>
        </p:nvSpPr>
        <p:spPr>
          <a:xfrm>
            <a:off x="6469794" y="4528365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F68B8AC7-43B0-5C96-B7BB-59AF0B24B4D2}"/>
              </a:ext>
            </a:extLst>
          </p:cNvPr>
          <p:cNvSpPr/>
          <p:nvPr/>
        </p:nvSpPr>
        <p:spPr>
          <a:xfrm>
            <a:off x="6469794" y="5818527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타원 90">
            <a:extLst>
              <a:ext uri="{FF2B5EF4-FFF2-40B4-BE49-F238E27FC236}">
                <a16:creationId xmlns:a16="http://schemas.microsoft.com/office/drawing/2014/main" id="{1175F365-8E16-DB16-D877-648276219269}"/>
              </a:ext>
            </a:extLst>
          </p:cNvPr>
          <p:cNvSpPr/>
          <p:nvPr/>
        </p:nvSpPr>
        <p:spPr>
          <a:xfrm>
            <a:off x="1732216" y="3341127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타원 91">
            <a:extLst>
              <a:ext uri="{FF2B5EF4-FFF2-40B4-BE49-F238E27FC236}">
                <a16:creationId xmlns:a16="http://schemas.microsoft.com/office/drawing/2014/main" id="{1FD2B08C-6916-4531-4701-3E082ECD3442}"/>
              </a:ext>
            </a:extLst>
          </p:cNvPr>
          <p:cNvSpPr/>
          <p:nvPr/>
        </p:nvSpPr>
        <p:spPr>
          <a:xfrm>
            <a:off x="1975675" y="3646316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타원 96">
            <a:extLst>
              <a:ext uri="{FF2B5EF4-FFF2-40B4-BE49-F238E27FC236}">
                <a16:creationId xmlns:a16="http://schemas.microsoft.com/office/drawing/2014/main" id="{023CC99E-710A-82FE-3B88-62A523386F70}"/>
              </a:ext>
            </a:extLst>
          </p:cNvPr>
          <p:cNvSpPr/>
          <p:nvPr/>
        </p:nvSpPr>
        <p:spPr>
          <a:xfrm>
            <a:off x="1776077" y="5158082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9" name="연결선: 꺾임 98">
            <a:extLst>
              <a:ext uri="{FF2B5EF4-FFF2-40B4-BE49-F238E27FC236}">
                <a16:creationId xmlns:a16="http://schemas.microsoft.com/office/drawing/2014/main" id="{6E1AAEF7-00C5-6367-B2EB-C3B754B17B9A}"/>
              </a:ext>
            </a:extLst>
          </p:cNvPr>
          <p:cNvCxnSpPr>
            <a:cxnSpLocks/>
            <a:stCxn id="91" idx="6"/>
            <a:endCxn id="63" idx="2"/>
          </p:cNvCxnSpPr>
          <p:nvPr/>
        </p:nvCxnSpPr>
        <p:spPr>
          <a:xfrm flipV="1">
            <a:off x="1821462" y="3282824"/>
            <a:ext cx="4648332" cy="1029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DB3A3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연결선: 꺾임 100">
            <a:extLst>
              <a:ext uri="{FF2B5EF4-FFF2-40B4-BE49-F238E27FC236}">
                <a16:creationId xmlns:a16="http://schemas.microsoft.com/office/drawing/2014/main" id="{23215D3F-3C1D-D7CD-10A2-A769421CBE46}"/>
              </a:ext>
            </a:extLst>
          </p:cNvPr>
          <p:cNvCxnSpPr>
            <a:cxnSpLocks/>
            <a:stCxn id="92" idx="6"/>
            <a:endCxn id="64" idx="2"/>
          </p:cNvCxnSpPr>
          <p:nvPr/>
        </p:nvCxnSpPr>
        <p:spPr>
          <a:xfrm>
            <a:off x="2064921" y="3690938"/>
            <a:ext cx="4404873" cy="882049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DB3A3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4" name="연결선: 꺾임 103">
            <a:extLst>
              <a:ext uri="{FF2B5EF4-FFF2-40B4-BE49-F238E27FC236}">
                <a16:creationId xmlns:a16="http://schemas.microsoft.com/office/drawing/2014/main" id="{5E624A52-1B37-106D-0EAF-596E47032770}"/>
              </a:ext>
            </a:extLst>
          </p:cNvPr>
          <p:cNvCxnSpPr>
            <a:cxnSpLocks/>
            <a:stCxn id="97" idx="6"/>
            <a:endCxn id="65" idx="2"/>
          </p:cNvCxnSpPr>
          <p:nvPr/>
        </p:nvCxnSpPr>
        <p:spPr>
          <a:xfrm>
            <a:off x="1865323" y="5202704"/>
            <a:ext cx="4604471" cy="66044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DB3A3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0EB794BC-8384-F3CD-97B9-9AFB721B7710}"/>
              </a:ext>
            </a:extLst>
          </p:cNvPr>
          <p:cNvSpPr txBox="1"/>
          <p:nvPr/>
        </p:nvSpPr>
        <p:spPr>
          <a:xfrm>
            <a:off x="6923920" y="2831871"/>
            <a:ext cx="2686671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01. </a:t>
            </a:r>
            <a:r>
              <a:rPr lang="ko-KR" altLang="en-US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본문포함 검색</a:t>
            </a:r>
            <a:endParaRPr lang="en-US" altLang="ko-KR" sz="1600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3B3838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+mn-cs"/>
            </a:endParaRPr>
          </a:p>
        </p:txBody>
      </p: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DC67E876-6597-7D52-3A17-1FF26EB437FF}"/>
              </a:ext>
            </a:extLst>
          </p:cNvPr>
          <p:cNvCxnSpPr>
            <a:cxnSpLocks/>
          </p:cNvCxnSpPr>
          <p:nvPr/>
        </p:nvCxnSpPr>
        <p:spPr>
          <a:xfrm>
            <a:off x="6946883" y="3185023"/>
            <a:ext cx="4512687" cy="0"/>
          </a:xfrm>
          <a:prstGeom prst="line">
            <a:avLst/>
          </a:prstGeom>
          <a:solidFill>
            <a:srgbClr val="FFFFFF"/>
          </a:solidFill>
          <a:ln w="12700">
            <a:solidFill>
              <a:srgbClr val="44444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43219383-59F3-F6AB-E597-B03DC1110D63}"/>
              </a:ext>
            </a:extLst>
          </p:cNvPr>
          <p:cNvSpPr txBox="1"/>
          <p:nvPr/>
        </p:nvSpPr>
        <p:spPr>
          <a:xfrm>
            <a:off x="6923920" y="3228618"/>
            <a:ext cx="4522873" cy="532453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300" spc="0" dirty="0"/>
              <a:t>본문포함 검색 검색결과에서 해당 키워드가 본문에 포함되어 있는 경우를 설정하여 검색 가능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221EA96-DE60-FF6E-B13A-87FB2167D122}"/>
              </a:ext>
            </a:extLst>
          </p:cNvPr>
          <p:cNvSpPr txBox="1"/>
          <p:nvPr/>
        </p:nvSpPr>
        <p:spPr>
          <a:xfrm>
            <a:off x="6923920" y="4122034"/>
            <a:ext cx="2686671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02. </a:t>
            </a:r>
            <a:r>
              <a:rPr lang="ko-KR" altLang="en-US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키워드 검색</a:t>
            </a:r>
            <a:endParaRPr lang="en-US" altLang="ko-KR" sz="1600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3B3838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+mn-cs"/>
            </a:endParaRPr>
          </a:p>
        </p:txBody>
      </p: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63366EA8-1BBB-4865-61C3-49A86D19173B}"/>
              </a:ext>
            </a:extLst>
          </p:cNvPr>
          <p:cNvCxnSpPr>
            <a:cxnSpLocks/>
          </p:cNvCxnSpPr>
          <p:nvPr/>
        </p:nvCxnSpPr>
        <p:spPr>
          <a:xfrm>
            <a:off x="6946883" y="4475186"/>
            <a:ext cx="4512687" cy="0"/>
          </a:xfrm>
          <a:prstGeom prst="line">
            <a:avLst/>
          </a:prstGeom>
          <a:solidFill>
            <a:srgbClr val="FFFFFF"/>
          </a:solidFill>
          <a:ln w="12700">
            <a:solidFill>
              <a:srgbClr val="44444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F7801C33-C0B6-604A-7ED0-AEDCE91048A3}"/>
              </a:ext>
            </a:extLst>
          </p:cNvPr>
          <p:cNvSpPr txBox="1"/>
          <p:nvPr/>
        </p:nvSpPr>
        <p:spPr>
          <a:xfrm>
            <a:off x="6923920" y="4518781"/>
            <a:ext cx="4639430" cy="532453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300" spc="0" dirty="0"/>
              <a:t>결과 내 재검색 검색결과에서 키워드를 넣어 다시 검색 가능    </a:t>
            </a:r>
            <a:br>
              <a:rPr lang="en-US" altLang="ko-KR" sz="1300" spc="0" dirty="0"/>
            </a:br>
            <a:r>
              <a:rPr lang="en-US" altLang="ko-KR" sz="1300" spc="0" dirty="0"/>
              <a:t>  </a:t>
            </a:r>
            <a:endParaRPr lang="ko-KR" altLang="en-US" sz="1300" spc="0" dirty="0"/>
          </a:p>
        </p:txBody>
      </p: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9185F511-B705-A28F-29DD-CCCFB4E32086}"/>
              </a:ext>
            </a:extLst>
          </p:cNvPr>
          <p:cNvGrpSpPr/>
          <p:nvPr/>
        </p:nvGrpSpPr>
        <p:grpSpPr>
          <a:xfrm>
            <a:off x="6923920" y="5412196"/>
            <a:ext cx="4535650" cy="929200"/>
            <a:chOff x="6923920" y="2863632"/>
            <a:chExt cx="4535650" cy="929200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2A4D862-EC71-008B-40AB-391E6E8D115B}"/>
                </a:ext>
              </a:extLst>
            </p:cNvPr>
            <p:cNvSpPr txBox="1"/>
            <p:nvPr/>
          </p:nvSpPr>
          <p:spPr>
            <a:xfrm>
              <a:off x="6923920" y="2863632"/>
              <a:ext cx="2686671" cy="2693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defTabSz="12573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44475" algn="l"/>
                  <a:tab pos="571500" algn="l"/>
                  <a:tab pos="1257300" algn="l"/>
                </a:tabLst>
                <a:defRPr kumimoji="0" sz="1200" b="1" i="0" u="none" strike="noStrike" kern="0" cap="none" spc="0" normalizeH="0" baseline="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solidFill>
                    <a:srgbClr val="0D308B"/>
                  </a:solidFill>
                  <a:effectLst/>
                  <a:uLnTx/>
                  <a:uFillTx/>
                  <a:latin typeface="a시월구일2"/>
                  <a:ea typeface="a시월구일2"/>
                  <a:cs typeface="고도 M"/>
                </a:defRPr>
              </a:lvl1pPr>
            </a:lstStyle>
            <a:p>
              <a:pPr marL="0" marR="0" lvl="0" indent="0" algn="l" defTabSz="1676358" rtl="0" eaLnBrk="1" fontAlgn="auto" latinLnBrk="0" hangingPunct="1">
                <a:lnSpc>
                  <a:spcPts val="21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5959" algn="l"/>
                  <a:tab pos="761981" algn="l"/>
                  <a:tab pos="1676358" algn="l"/>
                </a:tabLst>
                <a:defRPr/>
              </a:pPr>
              <a:r>
                <a:rPr lang="en-US" altLang="ko-KR" sz="16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D0373C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03. </a:t>
              </a:r>
              <a:r>
                <a:rPr lang="ko-KR" altLang="en-US" sz="16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세부항목 필터링</a:t>
              </a:r>
              <a:endParaRPr lang="en-US" altLang="ko-KR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endParaRPr>
            </a:p>
          </p:txBody>
        </p: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FE896EB3-ED89-43C5-B0CF-8C4667261D3D}"/>
                </a:ext>
              </a:extLst>
            </p:cNvPr>
            <p:cNvCxnSpPr>
              <a:cxnSpLocks/>
            </p:cNvCxnSpPr>
            <p:nvPr/>
          </p:nvCxnSpPr>
          <p:spPr>
            <a:xfrm>
              <a:off x="6946883" y="3216784"/>
              <a:ext cx="4512687" cy="0"/>
            </a:xfrm>
            <a:prstGeom prst="line">
              <a:avLst/>
            </a:prstGeom>
            <a:solidFill>
              <a:srgbClr val="FFFFFF"/>
            </a:solidFill>
            <a:ln w="12700">
              <a:solidFill>
                <a:srgbClr val="44444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2E3D436-FAC3-14A3-714C-6E55487D18F5}"/>
                </a:ext>
              </a:extLst>
            </p:cNvPr>
            <p:cNvSpPr txBox="1"/>
            <p:nvPr/>
          </p:nvSpPr>
          <p:spPr>
            <a:xfrm>
              <a:off x="6923920" y="3260379"/>
              <a:ext cx="4522873" cy="532453"/>
            </a:xfrm>
            <a:prstGeom prst="rect">
              <a:avLst/>
            </a:prstGeom>
            <a:noFill/>
          </p:spPr>
          <p:txBody>
            <a:bodyPr wrap="square" l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defRPr sz="1100" spc="-8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latin typeface="G마켓 산스 TTF Medium" panose="02000000000000000000" pitchFamily="2" charset="-127"/>
                  <a:ea typeface="G마켓 산스 TTF Medium" panose="02000000000000000000" pitchFamily="2" charset="-127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algn="l">
                <a:lnSpc>
                  <a:spcPct val="110000"/>
                </a:lnSpc>
              </a:pPr>
              <a:r>
                <a:rPr lang="ko-KR" altLang="en-US" sz="1300" spc="0" dirty="0"/>
                <a:t>발행연도</a:t>
              </a:r>
              <a:r>
                <a:rPr lang="en-US" altLang="ko-KR" sz="1300" spc="0" dirty="0"/>
                <a:t>, </a:t>
              </a:r>
              <a:r>
                <a:rPr lang="ko-KR" altLang="en-US" sz="1300" spc="0" dirty="0"/>
                <a:t>주제분류</a:t>
              </a:r>
              <a:r>
                <a:rPr lang="en-US" altLang="ko-KR" sz="1300" spc="0" dirty="0"/>
                <a:t>, </a:t>
              </a:r>
              <a:r>
                <a:rPr lang="ko-KR" altLang="en-US" sz="1300" spc="0" dirty="0"/>
                <a:t>저널명</a:t>
              </a:r>
              <a:r>
                <a:rPr lang="en-US" altLang="ko-KR" sz="1300" spc="0" dirty="0"/>
                <a:t>, </a:t>
              </a:r>
              <a:r>
                <a:rPr lang="ko-KR" altLang="en-US" sz="1300" spc="0" dirty="0"/>
                <a:t>자료유형</a:t>
              </a:r>
              <a:r>
                <a:rPr lang="en-US" altLang="ko-KR" sz="1300" spc="0" dirty="0"/>
                <a:t>, </a:t>
              </a:r>
              <a:r>
                <a:rPr lang="ko-KR" altLang="en-US" sz="1300" spc="0" dirty="0"/>
                <a:t>해외등재 정보 등을 선택하여 검색결과 내에서 좁혀보기 가능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059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74FA4-F5AC-2E56-9754-79F435F0A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E5E1EDF4-E1F4-EDE6-F20C-7A254989D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 b="58781"/>
          <a:stretch/>
        </p:blipFill>
        <p:spPr>
          <a:xfrm>
            <a:off x="628650" y="2404110"/>
            <a:ext cx="5622969" cy="1920240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AA4E8511-A0EE-EC21-7FFA-21A3C1629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 l="3383" r="7535"/>
          <a:stretch/>
        </p:blipFill>
        <p:spPr>
          <a:xfrm>
            <a:off x="628650" y="4519297"/>
            <a:ext cx="5622970" cy="1559669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6839AC1-674C-4912-E084-FF79CD7BB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47A4E0-917E-A48D-A816-B453C13A3A2E}"/>
              </a:ext>
            </a:extLst>
          </p:cNvPr>
          <p:cNvSpPr txBox="1"/>
          <p:nvPr/>
        </p:nvSpPr>
        <p:spPr>
          <a:xfrm>
            <a:off x="1439545" y="471024"/>
            <a:ext cx="488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키워드로 검색 후 이용할 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8350A4-61B9-B9AB-53BC-CE986C226DBF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Search For Papers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B89E8CB9-BB09-E65B-6EA9-6189C614F439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75CC144-9233-22D5-5804-3C9CBF81B783}"/>
              </a:ext>
            </a:extLst>
          </p:cNvPr>
          <p:cNvSpPr txBox="1"/>
          <p:nvPr/>
        </p:nvSpPr>
        <p:spPr>
          <a:xfrm>
            <a:off x="478476" y="197319"/>
            <a:ext cx="939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03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098B11D0-D264-128C-D3B0-A68C37DE70A5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93F47F6-A4DB-BD29-8CDD-3542F665978F}"/>
              </a:ext>
            </a:extLst>
          </p:cNvPr>
          <p:cNvSpPr txBox="1"/>
          <p:nvPr/>
        </p:nvSpPr>
        <p:spPr>
          <a:xfrm>
            <a:off x="894815" y="1180948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검색결과를 원하는 방식으로 정렬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해서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확인할 수 있습니다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174CB6-48BD-4D78-433A-B2B61013931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591F255-03F3-2A68-2B7C-028D153DA3AF}"/>
              </a:ext>
            </a:extLst>
          </p:cNvPr>
          <p:cNvSpPr>
            <a:spLocks/>
          </p:cNvSpPr>
          <p:nvPr/>
        </p:nvSpPr>
        <p:spPr bwMode="auto">
          <a:xfrm>
            <a:off x="694037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E8DAD4-AB25-6030-FEC9-59B2F5A9C2FF}"/>
              </a:ext>
            </a:extLst>
          </p:cNvPr>
          <p:cNvSpPr txBox="1"/>
          <p:nvPr/>
        </p:nvSpPr>
        <p:spPr>
          <a:xfrm>
            <a:off x="894815" y="1498229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정확도순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이용순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최신순으로 검색결과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를 확인해 보세요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 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E8D35D4-0B32-5CE4-4A6B-1261F227F58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534959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5CAB5CB5-4A6F-562A-2490-A1B3D9A67A30}"/>
              </a:ext>
            </a:extLst>
          </p:cNvPr>
          <p:cNvSpPr>
            <a:spLocks/>
          </p:cNvSpPr>
          <p:nvPr/>
        </p:nvSpPr>
        <p:spPr bwMode="auto">
          <a:xfrm>
            <a:off x="694037" y="1571819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9BFCA6-A964-509A-91D1-A77364E02CBF}"/>
              </a:ext>
            </a:extLst>
          </p:cNvPr>
          <p:cNvSpPr txBox="1"/>
          <p:nvPr/>
        </p:nvSpPr>
        <p:spPr>
          <a:xfrm>
            <a:off x="894815" y="1815510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20/30/50/100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개 리스트를 선택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해서 더 많은 검색 결과를 한눈에 보실 수 있습니다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 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7BAB8FAE-46D8-7A21-34E4-0CD8D6EA93B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852240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847010DA-A82B-451B-0C56-16AD70BD4BDA}"/>
              </a:ext>
            </a:extLst>
          </p:cNvPr>
          <p:cNvSpPr>
            <a:spLocks/>
          </p:cNvSpPr>
          <p:nvPr/>
        </p:nvSpPr>
        <p:spPr bwMode="auto">
          <a:xfrm>
            <a:off x="694037" y="1889100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17963346-E882-F9FD-EDCE-0612CE1F66CD}"/>
              </a:ext>
            </a:extLst>
          </p:cNvPr>
          <p:cNvSpPr/>
          <p:nvPr/>
        </p:nvSpPr>
        <p:spPr>
          <a:xfrm>
            <a:off x="7351594" y="2404110"/>
            <a:ext cx="4211756" cy="1168746"/>
          </a:xfrm>
          <a:prstGeom prst="rect">
            <a:avLst/>
          </a:prstGeom>
          <a:solidFill>
            <a:schemeClr val="bg2"/>
          </a:solidFill>
          <a:ln>
            <a:solidFill>
              <a:srgbClr val="EB91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22AD4FA-AE19-685B-C3CA-52814BB000A1}"/>
              </a:ext>
            </a:extLst>
          </p:cNvPr>
          <p:cNvSpPr txBox="1"/>
          <p:nvPr/>
        </p:nvSpPr>
        <p:spPr>
          <a:xfrm>
            <a:off x="7480534" y="2537530"/>
            <a:ext cx="2342060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01. </a:t>
            </a:r>
            <a:r>
              <a:rPr lang="ko-KR" altLang="en-US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정렬 기준 설정 </a:t>
            </a:r>
            <a:endParaRPr lang="en-US" altLang="ko-KR" sz="1600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3B3838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+mn-cs"/>
            </a:endParaRPr>
          </a:p>
        </p:txBody>
      </p: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BE3AB90B-5AA5-0D70-94C5-C0B4CC2648DC}"/>
              </a:ext>
            </a:extLst>
          </p:cNvPr>
          <p:cNvCxnSpPr>
            <a:cxnSpLocks/>
          </p:cNvCxnSpPr>
          <p:nvPr/>
        </p:nvCxnSpPr>
        <p:spPr>
          <a:xfrm>
            <a:off x="7500552" y="2890682"/>
            <a:ext cx="3933858" cy="0"/>
          </a:xfrm>
          <a:prstGeom prst="line">
            <a:avLst/>
          </a:prstGeom>
          <a:solidFill>
            <a:srgbClr val="FFFFFF"/>
          </a:solidFill>
          <a:ln w="12700">
            <a:solidFill>
              <a:srgbClr val="44444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EB6B0677-69BA-1377-3AEE-B991BE417E9C}"/>
              </a:ext>
            </a:extLst>
          </p:cNvPr>
          <p:cNvSpPr txBox="1"/>
          <p:nvPr/>
        </p:nvSpPr>
        <p:spPr>
          <a:xfrm>
            <a:off x="7480534" y="2934277"/>
            <a:ext cx="3942738" cy="532453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300" spc="0" dirty="0"/>
              <a:t>정확도순</a:t>
            </a:r>
            <a:r>
              <a:rPr lang="en-US" altLang="ko-KR" sz="1300" spc="0" dirty="0"/>
              <a:t>/</a:t>
            </a:r>
            <a:r>
              <a:rPr lang="ko-KR" altLang="en-US" sz="1300" spc="0" dirty="0"/>
              <a:t>이용순</a:t>
            </a:r>
            <a:r>
              <a:rPr lang="en-US" altLang="ko-KR" sz="1300" spc="0" dirty="0"/>
              <a:t>/</a:t>
            </a:r>
            <a:r>
              <a:rPr lang="ko-KR" altLang="en-US" sz="1300" spc="0" dirty="0"/>
              <a:t>최신순 설정 가능</a:t>
            </a:r>
            <a:br>
              <a:rPr lang="en-US" altLang="ko-KR" sz="1300" spc="0" dirty="0"/>
            </a:br>
            <a:r>
              <a:rPr lang="en-US" altLang="ko-KR" sz="1300" spc="0" dirty="0"/>
              <a:t>   </a:t>
            </a:r>
            <a:endParaRPr lang="ko-KR" altLang="en-US" sz="1300" spc="0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09AD8218-AEBE-27CB-D43E-4BBB0B7EDF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229" t="12073" r="11463" b="83237"/>
          <a:stretch/>
        </p:blipFill>
        <p:spPr>
          <a:xfrm>
            <a:off x="5058497" y="2892425"/>
            <a:ext cx="500872" cy="366696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2604A1C-86A4-2FAE-971D-61CCC90D6B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492" t="12073" r="2323" b="83237"/>
          <a:stretch/>
        </p:blipFill>
        <p:spPr>
          <a:xfrm>
            <a:off x="5626388" y="2892425"/>
            <a:ext cx="678042" cy="366696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5A7933D9-1623-046C-26D9-1AC9CD3C77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406" t="26901" r="59248" b="54558"/>
          <a:stretch/>
        </p:blipFill>
        <p:spPr>
          <a:xfrm>
            <a:off x="2356168" y="4896150"/>
            <a:ext cx="755332" cy="374594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grpSp>
        <p:nvGrpSpPr>
          <p:cNvPr id="41" name="그룹 40">
            <a:extLst>
              <a:ext uri="{FF2B5EF4-FFF2-40B4-BE49-F238E27FC236}">
                <a16:creationId xmlns:a16="http://schemas.microsoft.com/office/drawing/2014/main" id="{ED7CDF38-5CF5-7285-0A18-82D9842DF492}"/>
              </a:ext>
            </a:extLst>
          </p:cNvPr>
          <p:cNvGrpSpPr/>
          <p:nvPr/>
        </p:nvGrpSpPr>
        <p:grpSpPr>
          <a:xfrm>
            <a:off x="7351594" y="3657165"/>
            <a:ext cx="4211756" cy="1168746"/>
            <a:chOff x="7351594" y="2404110"/>
            <a:chExt cx="4211756" cy="1168746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F181CD3E-6EE0-4D1D-965F-161FC7C9EF91}"/>
                </a:ext>
              </a:extLst>
            </p:cNvPr>
            <p:cNvSpPr/>
            <p:nvPr/>
          </p:nvSpPr>
          <p:spPr>
            <a:xfrm>
              <a:off x="7351594" y="2404110"/>
              <a:ext cx="4211756" cy="1168746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EB91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DC88722-A22F-D1CC-5D04-6F017906EFC3}"/>
                </a:ext>
              </a:extLst>
            </p:cNvPr>
            <p:cNvSpPr txBox="1"/>
            <p:nvPr/>
          </p:nvSpPr>
          <p:spPr>
            <a:xfrm>
              <a:off x="7480534" y="2537530"/>
              <a:ext cx="2342060" cy="2693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defTabSz="12573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44475" algn="l"/>
                  <a:tab pos="571500" algn="l"/>
                  <a:tab pos="1257300" algn="l"/>
                </a:tabLst>
                <a:defRPr kumimoji="0" sz="1200" b="1" i="0" u="none" strike="noStrike" kern="0" cap="none" spc="0" normalizeH="0" baseline="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solidFill>
                    <a:srgbClr val="0D308B"/>
                  </a:solidFill>
                  <a:effectLst/>
                  <a:uLnTx/>
                  <a:uFillTx/>
                  <a:latin typeface="a시월구일2"/>
                  <a:ea typeface="a시월구일2"/>
                  <a:cs typeface="고도 M"/>
                </a:defRPr>
              </a:lvl1pPr>
            </a:lstStyle>
            <a:p>
              <a:pPr marL="0" marR="0" lvl="0" indent="0" algn="l" defTabSz="1676358" rtl="0" eaLnBrk="1" fontAlgn="auto" latinLnBrk="0" hangingPunct="1">
                <a:lnSpc>
                  <a:spcPts val="21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5959" algn="l"/>
                  <a:tab pos="761981" algn="l"/>
                  <a:tab pos="1676358" algn="l"/>
                </a:tabLst>
                <a:defRPr/>
              </a:pPr>
              <a:r>
                <a:rPr lang="en-US" altLang="ko-KR" sz="16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D0373C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02. </a:t>
              </a:r>
              <a:r>
                <a:rPr lang="ko-KR" altLang="en-US" sz="16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노출 개수 설정 </a:t>
              </a:r>
            </a:p>
          </p:txBody>
        </p: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5E69B09B-FF06-2CD8-CEEE-753A481405D7}"/>
                </a:ext>
              </a:extLst>
            </p:cNvPr>
            <p:cNvCxnSpPr>
              <a:cxnSpLocks/>
            </p:cNvCxnSpPr>
            <p:nvPr/>
          </p:nvCxnSpPr>
          <p:spPr>
            <a:xfrm>
              <a:off x="7500552" y="2890682"/>
              <a:ext cx="3933858" cy="0"/>
            </a:xfrm>
            <a:prstGeom prst="line">
              <a:avLst/>
            </a:prstGeom>
            <a:solidFill>
              <a:srgbClr val="FFFFFF"/>
            </a:solidFill>
            <a:ln w="12700">
              <a:solidFill>
                <a:srgbClr val="44444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04C2E47-E76B-1F25-19F0-BF42D1BC91EF}"/>
                </a:ext>
              </a:extLst>
            </p:cNvPr>
            <p:cNvSpPr txBox="1"/>
            <p:nvPr/>
          </p:nvSpPr>
          <p:spPr>
            <a:xfrm>
              <a:off x="7480534" y="2934277"/>
              <a:ext cx="3942738" cy="532453"/>
            </a:xfrm>
            <a:prstGeom prst="rect">
              <a:avLst/>
            </a:prstGeom>
            <a:noFill/>
          </p:spPr>
          <p:txBody>
            <a:bodyPr wrap="square" l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defRPr sz="1100" spc="-8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latin typeface="G마켓 산스 TTF Medium" panose="02000000000000000000" pitchFamily="2" charset="-127"/>
                  <a:ea typeface="G마켓 산스 TTF Medium" panose="02000000000000000000" pitchFamily="2" charset="-127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algn="l">
                <a:lnSpc>
                  <a:spcPct val="110000"/>
                </a:lnSpc>
              </a:pPr>
              <a:r>
                <a:rPr lang="en-US" altLang="ko-KR" sz="1300" spc="0" dirty="0"/>
                <a:t>20/30/50/100</a:t>
              </a:r>
              <a:r>
                <a:rPr lang="ko-KR" altLang="en-US" sz="1300" spc="0" dirty="0"/>
                <a:t>개 노출 가능</a:t>
              </a:r>
              <a:br>
                <a:rPr lang="en-US" altLang="ko-KR" sz="1300" spc="0" dirty="0"/>
              </a:br>
              <a:r>
                <a:rPr lang="en-US" altLang="ko-KR" sz="1300" spc="0" dirty="0"/>
                <a:t>   </a:t>
              </a:r>
              <a:endParaRPr lang="ko-KR" altLang="en-US" sz="1300" spc="0" dirty="0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A4FE854-F727-2C0C-326A-38456E72ED4E}"/>
              </a:ext>
            </a:extLst>
          </p:cNvPr>
          <p:cNvGrpSpPr/>
          <p:nvPr/>
        </p:nvGrpSpPr>
        <p:grpSpPr>
          <a:xfrm>
            <a:off x="7351594" y="4910220"/>
            <a:ext cx="4211756" cy="1168746"/>
            <a:chOff x="7351594" y="2404110"/>
            <a:chExt cx="4211756" cy="1168746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8AAA7A03-270D-13EA-1201-434C0E8D6496}"/>
                </a:ext>
              </a:extLst>
            </p:cNvPr>
            <p:cNvSpPr/>
            <p:nvPr/>
          </p:nvSpPr>
          <p:spPr>
            <a:xfrm>
              <a:off x="7351594" y="2404110"/>
              <a:ext cx="4211756" cy="1168746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EB91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A567D1C-C2BE-0118-9FAE-5238B7BC8312}"/>
                </a:ext>
              </a:extLst>
            </p:cNvPr>
            <p:cNvSpPr txBox="1"/>
            <p:nvPr/>
          </p:nvSpPr>
          <p:spPr>
            <a:xfrm>
              <a:off x="7480534" y="2537530"/>
              <a:ext cx="2342060" cy="2693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defTabSz="12573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44475" algn="l"/>
                  <a:tab pos="571500" algn="l"/>
                  <a:tab pos="1257300" algn="l"/>
                </a:tabLst>
                <a:defRPr kumimoji="0" sz="1200" b="1" i="0" u="none" strike="noStrike" kern="0" cap="none" spc="0" normalizeH="0" baseline="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solidFill>
                    <a:srgbClr val="0D308B"/>
                  </a:solidFill>
                  <a:effectLst/>
                  <a:uLnTx/>
                  <a:uFillTx/>
                  <a:latin typeface="a시월구일2"/>
                  <a:ea typeface="a시월구일2"/>
                  <a:cs typeface="고도 M"/>
                </a:defRPr>
              </a:lvl1pPr>
            </a:lstStyle>
            <a:p>
              <a:pPr marL="0" marR="0" lvl="0" indent="0" algn="l" defTabSz="1676358" rtl="0" eaLnBrk="1" fontAlgn="auto" latinLnBrk="0" hangingPunct="1">
                <a:lnSpc>
                  <a:spcPts val="21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5959" algn="l"/>
                  <a:tab pos="761981" algn="l"/>
                  <a:tab pos="1676358" algn="l"/>
                </a:tabLst>
                <a:defRPr/>
              </a:pPr>
              <a:r>
                <a:rPr lang="en-US" altLang="ko-KR" sz="16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D0373C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03. </a:t>
              </a:r>
              <a:r>
                <a:rPr lang="ko-KR" altLang="en-US" sz="16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최근 검색어</a:t>
              </a:r>
              <a:endParaRPr lang="en-US" altLang="ko-KR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endParaRPr>
            </a:p>
          </p:txBody>
        </p: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8F719FA5-176C-03EF-3BAD-B84E73C84D92}"/>
                </a:ext>
              </a:extLst>
            </p:cNvPr>
            <p:cNvCxnSpPr>
              <a:cxnSpLocks/>
            </p:cNvCxnSpPr>
            <p:nvPr/>
          </p:nvCxnSpPr>
          <p:spPr>
            <a:xfrm>
              <a:off x="7500552" y="2890682"/>
              <a:ext cx="3933858" cy="0"/>
            </a:xfrm>
            <a:prstGeom prst="line">
              <a:avLst/>
            </a:prstGeom>
            <a:solidFill>
              <a:srgbClr val="FFFFFF"/>
            </a:solidFill>
            <a:ln w="12700">
              <a:solidFill>
                <a:srgbClr val="444444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D3D8B5-0ADC-69A6-C32A-4AE15CDE1A89}"/>
                </a:ext>
              </a:extLst>
            </p:cNvPr>
            <p:cNvSpPr txBox="1"/>
            <p:nvPr/>
          </p:nvSpPr>
          <p:spPr>
            <a:xfrm>
              <a:off x="7480534" y="2934277"/>
              <a:ext cx="3942738" cy="532453"/>
            </a:xfrm>
            <a:prstGeom prst="rect">
              <a:avLst/>
            </a:prstGeom>
            <a:noFill/>
          </p:spPr>
          <p:txBody>
            <a:bodyPr wrap="square" l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defRPr sz="1100" spc="-8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latin typeface="G마켓 산스 TTF Medium" panose="02000000000000000000" pitchFamily="2" charset="-127"/>
                  <a:ea typeface="G마켓 산스 TTF Medium" panose="02000000000000000000" pitchFamily="2" charset="-127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algn="l">
                <a:lnSpc>
                  <a:spcPct val="110000"/>
                </a:lnSpc>
              </a:pPr>
              <a:r>
                <a:rPr lang="ko-KR" altLang="en-US" sz="1300" spc="0" dirty="0"/>
                <a:t>최근 검색했던 키워드를 확인하여 다시 검색 가능 </a:t>
              </a:r>
              <a:br>
                <a:rPr lang="en-US" altLang="ko-KR" sz="1300" spc="0" dirty="0"/>
              </a:br>
              <a:r>
                <a:rPr lang="en-US" altLang="ko-KR" sz="1300" spc="0" dirty="0"/>
                <a:t>   </a:t>
              </a:r>
              <a:endParaRPr lang="ko-KR" altLang="en-US" sz="1300" spc="0" dirty="0"/>
            </a:p>
          </p:txBody>
        </p:sp>
      </p:grpSp>
      <p:sp>
        <p:nvSpPr>
          <p:cNvPr id="51" name="타원 50">
            <a:extLst>
              <a:ext uri="{FF2B5EF4-FFF2-40B4-BE49-F238E27FC236}">
                <a16:creationId xmlns:a16="http://schemas.microsoft.com/office/drawing/2014/main" id="{3C606C67-F190-8FC6-DF59-528E97B097D9}"/>
              </a:ext>
            </a:extLst>
          </p:cNvPr>
          <p:cNvSpPr/>
          <p:nvPr/>
        </p:nvSpPr>
        <p:spPr>
          <a:xfrm>
            <a:off x="7122270" y="2943861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3CA88FDF-0FEF-E147-FFF0-B9762CAC3962}"/>
              </a:ext>
            </a:extLst>
          </p:cNvPr>
          <p:cNvSpPr/>
          <p:nvPr/>
        </p:nvSpPr>
        <p:spPr>
          <a:xfrm>
            <a:off x="7122270" y="4196916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3F18E44F-54A5-ADBE-8B79-F21835C828A6}"/>
              </a:ext>
            </a:extLst>
          </p:cNvPr>
          <p:cNvSpPr/>
          <p:nvPr/>
        </p:nvSpPr>
        <p:spPr>
          <a:xfrm>
            <a:off x="7122270" y="5449971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DE88C29E-AB10-FF4E-E5FD-19B20E971D37}"/>
              </a:ext>
            </a:extLst>
          </p:cNvPr>
          <p:cNvSpPr/>
          <p:nvPr/>
        </p:nvSpPr>
        <p:spPr>
          <a:xfrm>
            <a:off x="3251578" y="5038825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10DCFD4E-CDF2-3D36-C425-41587FB3A891}"/>
              </a:ext>
            </a:extLst>
          </p:cNvPr>
          <p:cNvSpPr/>
          <p:nvPr/>
        </p:nvSpPr>
        <p:spPr>
          <a:xfrm>
            <a:off x="5005686" y="2846060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686C6E42-AEB9-6FB6-2BC7-160E1AFAEC44}"/>
              </a:ext>
            </a:extLst>
          </p:cNvPr>
          <p:cNvSpPr/>
          <p:nvPr/>
        </p:nvSpPr>
        <p:spPr>
          <a:xfrm>
            <a:off x="6274015" y="3215495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8" name="연결선: 꺾임 57">
            <a:extLst>
              <a:ext uri="{FF2B5EF4-FFF2-40B4-BE49-F238E27FC236}">
                <a16:creationId xmlns:a16="http://schemas.microsoft.com/office/drawing/2014/main" id="{1EB310EF-C4A9-2AAB-605D-38B57526C1F1}"/>
              </a:ext>
            </a:extLst>
          </p:cNvPr>
          <p:cNvCxnSpPr>
            <a:cxnSpLocks/>
            <a:stCxn id="56" idx="0"/>
            <a:endCxn id="51" idx="2"/>
          </p:cNvCxnSpPr>
          <p:nvPr/>
        </p:nvCxnSpPr>
        <p:spPr>
          <a:xfrm rot="16200000" flipH="1">
            <a:off x="6015077" y="1881291"/>
            <a:ext cx="142423" cy="2071961"/>
          </a:xfrm>
          <a:prstGeom prst="bentConnector4">
            <a:avLst>
              <a:gd name="adj1" fmla="val -194782"/>
              <a:gd name="adj2" fmla="val 73201"/>
            </a:avLst>
          </a:prstGeom>
          <a:noFill/>
          <a:ln w="28575">
            <a:solidFill>
              <a:srgbClr val="DB3A3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연결선: 꺾임 66">
            <a:extLst>
              <a:ext uri="{FF2B5EF4-FFF2-40B4-BE49-F238E27FC236}">
                <a16:creationId xmlns:a16="http://schemas.microsoft.com/office/drawing/2014/main" id="{6DCFE5DF-44E2-5CC8-CB10-343C5178FBFA}"/>
              </a:ext>
            </a:extLst>
          </p:cNvPr>
          <p:cNvCxnSpPr>
            <a:cxnSpLocks/>
            <a:stCxn id="57" idx="6"/>
            <a:endCxn id="53" idx="2"/>
          </p:cNvCxnSpPr>
          <p:nvPr/>
        </p:nvCxnSpPr>
        <p:spPr>
          <a:xfrm>
            <a:off x="6363261" y="3260117"/>
            <a:ext cx="759009" cy="981421"/>
          </a:xfrm>
          <a:prstGeom prst="bentConnector3">
            <a:avLst>
              <a:gd name="adj1" fmla="val 26941"/>
            </a:avLst>
          </a:prstGeom>
          <a:noFill/>
          <a:ln w="28575">
            <a:solidFill>
              <a:srgbClr val="DB3A3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3" name="연결선: 꺾임 72">
            <a:extLst>
              <a:ext uri="{FF2B5EF4-FFF2-40B4-BE49-F238E27FC236}">
                <a16:creationId xmlns:a16="http://schemas.microsoft.com/office/drawing/2014/main" id="{135EF777-DD89-DA75-0437-690D458A09D4}"/>
              </a:ext>
            </a:extLst>
          </p:cNvPr>
          <p:cNvCxnSpPr>
            <a:cxnSpLocks/>
            <a:stCxn id="55" idx="6"/>
            <a:endCxn id="54" idx="2"/>
          </p:cNvCxnSpPr>
          <p:nvPr/>
        </p:nvCxnSpPr>
        <p:spPr>
          <a:xfrm>
            <a:off x="3340824" y="5083447"/>
            <a:ext cx="3781446" cy="411146"/>
          </a:xfrm>
          <a:prstGeom prst="bentConnector3">
            <a:avLst>
              <a:gd name="adj1" fmla="val 83753"/>
            </a:avLst>
          </a:prstGeom>
          <a:noFill/>
          <a:ln w="28575">
            <a:solidFill>
              <a:srgbClr val="DB3A3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40662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74AE35-B67D-70AB-691E-9C713423F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277CA5C9-CF03-9000-67F9-9221AFA6D0BB}"/>
              </a:ext>
            </a:extLst>
          </p:cNvPr>
          <p:cNvSpPr/>
          <p:nvPr/>
        </p:nvSpPr>
        <p:spPr>
          <a:xfrm>
            <a:off x="171450" y="2745185"/>
            <a:ext cx="11855450" cy="856979"/>
          </a:xfrm>
          <a:prstGeom prst="rect">
            <a:avLst/>
          </a:prstGeom>
          <a:solidFill>
            <a:srgbClr val="F5C8C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E2D39602-A003-E408-8E5B-567C1D279B8E}"/>
              </a:ext>
            </a:extLst>
          </p:cNvPr>
          <p:cNvCxnSpPr>
            <a:stCxn id="4" idx="6"/>
          </p:cNvCxnSpPr>
          <p:nvPr/>
        </p:nvCxnSpPr>
        <p:spPr>
          <a:xfrm flipV="1">
            <a:off x="1983510" y="3169482"/>
            <a:ext cx="8358029" cy="4192"/>
          </a:xfrm>
          <a:prstGeom prst="line">
            <a:avLst/>
          </a:prstGeom>
          <a:ln w="28575" cap="rnd">
            <a:solidFill>
              <a:srgbClr val="DB3A3F">
                <a:alpha val="32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3CC06E2-C875-925B-E119-5EF2494E2E42}"/>
              </a:ext>
            </a:extLst>
          </p:cNvPr>
          <p:cNvSpPr txBox="1"/>
          <p:nvPr/>
        </p:nvSpPr>
        <p:spPr>
          <a:xfrm>
            <a:off x="3234628" y="1216761"/>
            <a:ext cx="5365572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DB3A3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DBpia </a:t>
            </a:r>
            <a:r>
              <a:rPr lang="ko-KR" altLang="en-US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매뉴얼 목차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44A981D8-B3ED-3DE8-A05F-52B08228E014}"/>
              </a:ext>
            </a:extLst>
          </p:cNvPr>
          <p:cNvCxnSpPr>
            <a:cxnSpLocks/>
          </p:cNvCxnSpPr>
          <p:nvPr/>
        </p:nvCxnSpPr>
        <p:spPr>
          <a:xfrm>
            <a:off x="11389519" y="4037423"/>
            <a:ext cx="0" cy="2165350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액자 1">
            <a:extLst>
              <a:ext uri="{FF2B5EF4-FFF2-40B4-BE49-F238E27FC236}">
                <a16:creationId xmlns:a16="http://schemas.microsoft.com/office/drawing/2014/main" id="{AB73B13B-F29A-8185-2C4B-B4F0E153AF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63"/>
            </a:avLst>
          </a:prstGeom>
          <a:solidFill>
            <a:srgbClr val="DB3A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59950AB5-C4D0-3D29-2EB0-3E48A3408CAA}"/>
              </a:ext>
            </a:extLst>
          </p:cNvPr>
          <p:cNvSpPr/>
          <p:nvPr/>
        </p:nvSpPr>
        <p:spPr>
          <a:xfrm>
            <a:off x="4457700" y="767357"/>
            <a:ext cx="3276600" cy="362944"/>
          </a:xfrm>
          <a:prstGeom prst="roundRect">
            <a:avLst>
              <a:gd name="adj" fmla="val 50000"/>
            </a:avLst>
          </a:prstGeom>
          <a:solidFill>
            <a:srgbClr val="F5C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62632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2024 Version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62632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9DD489-7124-E13A-8022-24976DC122AC}"/>
              </a:ext>
            </a:extLst>
          </p:cNvPr>
          <p:cNvSpPr txBox="1"/>
          <p:nvPr/>
        </p:nvSpPr>
        <p:spPr>
          <a:xfrm>
            <a:off x="957091" y="3917415"/>
            <a:ext cx="1629121" cy="400110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pPr algn="ctr"/>
            <a:r>
              <a:rPr lang="en-US" altLang="ko-KR" sz="20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DBpia </a:t>
            </a:r>
            <a:r>
              <a:rPr lang="ko-KR" altLang="en-US" sz="20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소개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5EE2E1-155D-9486-729B-D7240769984A}"/>
              </a:ext>
            </a:extLst>
          </p:cNvPr>
          <p:cNvSpPr txBox="1"/>
          <p:nvPr/>
        </p:nvSpPr>
        <p:spPr>
          <a:xfrm>
            <a:off x="946618" y="4358898"/>
            <a:ext cx="165006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05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DBpia Introduction</a:t>
            </a:r>
            <a:endParaRPr lang="en-US" altLang="ko-KR" sz="105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545611-1FAC-E2CA-FBE2-A92664F680F0}"/>
              </a:ext>
            </a:extLst>
          </p:cNvPr>
          <p:cNvSpPr txBox="1"/>
          <p:nvPr/>
        </p:nvSpPr>
        <p:spPr>
          <a:xfrm>
            <a:off x="3065566" y="3917415"/>
            <a:ext cx="1736522" cy="400110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pPr algn="ctr"/>
            <a:r>
              <a:rPr lang="ko-KR" altLang="en-US" sz="20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인증과 로그인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D3C425-2DEC-214A-E295-93728827203E}"/>
              </a:ext>
            </a:extLst>
          </p:cNvPr>
          <p:cNvSpPr txBox="1"/>
          <p:nvPr/>
        </p:nvSpPr>
        <p:spPr>
          <a:xfrm>
            <a:off x="3108793" y="4358898"/>
            <a:ext cx="165006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Authentication &amp; Login</a:t>
            </a:r>
            <a:endParaRPr lang="ko-KR" altLang="en-US" sz="105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8640B9-04B1-76B7-E336-7F8509ABB5BD}"/>
              </a:ext>
            </a:extLst>
          </p:cNvPr>
          <p:cNvSpPr txBox="1"/>
          <p:nvPr/>
        </p:nvSpPr>
        <p:spPr>
          <a:xfrm>
            <a:off x="5227741" y="3917415"/>
            <a:ext cx="1736522" cy="400110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pPr algn="ctr"/>
            <a:r>
              <a:rPr lang="ko-KR" altLang="en-US" sz="20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논문 검색하기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03FC2D-41A4-758D-DE61-7384B313C2CF}"/>
              </a:ext>
            </a:extLst>
          </p:cNvPr>
          <p:cNvSpPr txBox="1"/>
          <p:nvPr/>
        </p:nvSpPr>
        <p:spPr>
          <a:xfrm>
            <a:off x="5270968" y="4358898"/>
            <a:ext cx="165006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05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Search For Papers </a:t>
            </a:r>
            <a:endParaRPr lang="ko-KR" altLang="en-US" sz="105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174988-1FF1-009E-D141-74165C98B5AD}"/>
              </a:ext>
            </a:extLst>
          </p:cNvPr>
          <p:cNvSpPr txBox="1"/>
          <p:nvPr/>
        </p:nvSpPr>
        <p:spPr>
          <a:xfrm>
            <a:off x="7389916" y="3917415"/>
            <a:ext cx="1736522" cy="400110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pPr algn="ctr"/>
            <a:r>
              <a:rPr lang="ko-KR" altLang="en-US" sz="20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논문 이용하기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795A6C-8E74-D761-26AE-78BBC8D3BA09}"/>
              </a:ext>
            </a:extLst>
          </p:cNvPr>
          <p:cNvSpPr txBox="1"/>
          <p:nvPr/>
        </p:nvSpPr>
        <p:spPr>
          <a:xfrm>
            <a:off x="7433143" y="4358898"/>
            <a:ext cx="165006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05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Using the Papers</a:t>
            </a:r>
            <a:endParaRPr lang="ko-KR" altLang="en-US" sz="105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D37EBDEA-7B85-06B8-6446-8DFB40D6DD54}"/>
              </a:ext>
            </a:extLst>
          </p:cNvPr>
          <p:cNvSpPr/>
          <p:nvPr/>
        </p:nvSpPr>
        <p:spPr>
          <a:xfrm>
            <a:off x="1559790" y="2961814"/>
            <a:ext cx="423720" cy="423720"/>
          </a:xfrm>
          <a:prstGeom prst="ellipse">
            <a:avLst/>
          </a:prstGeom>
          <a:solidFill>
            <a:srgbClr val="DB3A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AFAFA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01</a:t>
            </a:r>
            <a:endParaRPr lang="ko-KR" altLang="en-US" sz="1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AFAFA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FE8B7992-70BF-04A2-A34F-0C557A42DE05}"/>
              </a:ext>
            </a:extLst>
          </p:cNvPr>
          <p:cNvSpPr/>
          <p:nvPr/>
        </p:nvSpPr>
        <p:spPr>
          <a:xfrm>
            <a:off x="3721965" y="2961814"/>
            <a:ext cx="423720" cy="423720"/>
          </a:xfrm>
          <a:prstGeom prst="ellipse">
            <a:avLst/>
          </a:prstGeom>
          <a:solidFill>
            <a:srgbClr val="DB3A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AFAFA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02</a:t>
            </a:r>
            <a:endParaRPr lang="ko-KR" altLang="en-US" sz="1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AFAFA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F69CA10-596E-CB34-FB83-3DD16E7C63E3}"/>
              </a:ext>
            </a:extLst>
          </p:cNvPr>
          <p:cNvSpPr/>
          <p:nvPr/>
        </p:nvSpPr>
        <p:spPr>
          <a:xfrm>
            <a:off x="5884140" y="2961814"/>
            <a:ext cx="423720" cy="423720"/>
          </a:xfrm>
          <a:prstGeom prst="ellipse">
            <a:avLst/>
          </a:prstGeom>
          <a:solidFill>
            <a:srgbClr val="DB3A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AFAFA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03</a:t>
            </a:r>
            <a:endParaRPr lang="ko-KR" altLang="en-US" sz="1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AFAFA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CC5CC208-F613-C598-6F6C-7C11E8674534}"/>
              </a:ext>
            </a:extLst>
          </p:cNvPr>
          <p:cNvSpPr/>
          <p:nvPr/>
        </p:nvSpPr>
        <p:spPr>
          <a:xfrm>
            <a:off x="8046315" y="2961814"/>
            <a:ext cx="423720" cy="423720"/>
          </a:xfrm>
          <a:prstGeom prst="ellipse">
            <a:avLst/>
          </a:prstGeom>
          <a:solidFill>
            <a:srgbClr val="DB3A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AFAFA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04</a:t>
            </a:r>
            <a:endParaRPr lang="ko-KR" altLang="en-US" sz="1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AFAFA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4DFA2867-7E35-A8E8-B993-574EBB6F40C5}"/>
              </a:ext>
            </a:extLst>
          </p:cNvPr>
          <p:cNvSpPr/>
          <p:nvPr/>
        </p:nvSpPr>
        <p:spPr>
          <a:xfrm>
            <a:off x="10208490" y="2961814"/>
            <a:ext cx="423720" cy="423720"/>
          </a:xfrm>
          <a:prstGeom prst="ellipse">
            <a:avLst/>
          </a:prstGeom>
          <a:solidFill>
            <a:srgbClr val="DB3A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AFAFA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05</a:t>
            </a:r>
            <a:endParaRPr lang="ko-KR" altLang="en-US" sz="1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AFAFA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06F2C6-20CE-2FB3-1288-E0E0A1E86A44}"/>
              </a:ext>
            </a:extLst>
          </p:cNvPr>
          <p:cNvSpPr txBox="1"/>
          <p:nvPr/>
        </p:nvSpPr>
        <p:spPr>
          <a:xfrm>
            <a:off x="9620222" y="3917415"/>
            <a:ext cx="1600266" cy="400110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pPr algn="ctr"/>
            <a:r>
              <a:rPr lang="en-US" altLang="ko-KR" sz="20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DBpia Tip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6A295C-E693-14B1-AC75-E2371D67D903}"/>
              </a:ext>
            </a:extLst>
          </p:cNvPr>
          <p:cNvSpPr txBox="1"/>
          <p:nvPr/>
        </p:nvSpPr>
        <p:spPr>
          <a:xfrm>
            <a:off x="9595318" y="4358898"/>
            <a:ext cx="165006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05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DBpia Tip</a:t>
            </a:r>
            <a:endParaRPr lang="ko-KR" altLang="en-US" sz="105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pic>
        <p:nvPicPr>
          <p:cNvPr id="35" name="Picture 2" descr="누리미디어 · [신입] DBpia 콘텐츠 영업/기획 – IN THIS WORK · 인디스워크">
            <a:extLst>
              <a:ext uri="{FF2B5EF4-FFF2-40B4-BE49-F238E27FC236}">
                <a16:creationId xmlns:a16="http://schemas.microsoft.com/office/drawing/2014/main" id="{07DDF7BF-2DA2-1F87-DBE2-084C1B41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0424" r="6667" b="30424"/>
          <a:stretch/>
        </p:blipFill>
        <p:spPr bwMode="auto">
          <a:xfrm>
            <a:off x="5480050" y="5865944"/>
            <a:ext cx="1231900" cy="3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43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82177-CBD0-513F-BE9B-44EE0CABB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175C96C5-7B81-663E-E599-30B455012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6DC13D8-4918-EB95-633A-1891D340273E}"/>
              </a:ext>
            </a:extLst>
          </p:cNvPr>
          <p:cNvSpPr txBox="1"/>
          <p:nvPr/>
        </p:nvSpPr>
        <p:spPr>
          <a:xfrm>
            <a:off x="1439545" y="471024"/>
            <a:ext cx="488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연구자 이름으로 검색할 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735126-666C-A139-CF85-0381DFF20A8F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Search For Papers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A4028ADF-649B-A515-ACC1-4F4A4F78BC3A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6BB44AE-DE87-96F8-A8F1-6F176836BC74}"/>
              </a:ext>
            </a:extLst>
          </p:cNvPr>
          <p:cNvSpPr txBox="1"/>
          <p:nvPr/>
        </p:nvSpPr>
        <p:spPr>
          <a:xfrm>
            <a:off x="478476" y="197319"/>
            <a:ext cx="939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03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6DC3EAA7-0B7F-9F66-4E10-217E1C3DECBF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A49C95CB-103F-2B9E-65BF-C05D9D13447F}"/>
              </a:ext>
            </a:extLst>
          </p:cNvPr>
          <p:cNvGrpSpPr/>
          <p:nvPr/>
        </p:nvGrpSpPr>
        <p:grpSpPr>
          <a:xfrm>
            <a:off x="628650" y="3876003"/>
            <a:ext cx="6889989" cy="255839"/>
            <a:chOff x="628650" y="4160686"/>
            <a:chExt cx="6889989" cy="25583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86D312-A507-DF5A-0102-9BE1038282BA}"/>
                </a:ext>
              </a:extLst>
            </p:cNvPr>
            <p:cNvSpPr txBox="1"/>
            <p:nvPr/>
          </p:nvSpPr>
          <p:spPr>
            <a:xfrm>
              <a:off x="894815" y="4160686"/>
              <a:ext cx="6623824" cy="2558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defTabSz="12573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44475" algn="l"/>
                  <a:tab pos="571500" algn="l"/>
                  <a:tab pos="1257300" algn="l"/>
                </a:tabLst>
                <a:defRPr kumimoji="0" sz="1200" b="1" i="0" u="none" strike="noStrike" kern="0" cap="none" spc="0" normalizeH="0" baseline="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solidFill>
                    <a:srgbClr val="0D308B"/>
                  </a:solidFill>
                  <a:effectLst/>
                  <a:uLnTx/>
                  <a:uFillTx/>
                  <a:latin typeface="a시월구일2"/>
                  <a:ea typeface="a시월구일2"/>
                  <a:cs typeface="고도 M"/>
                </a:defRPr>
              </a:lvl1pPr>
            </a:lstStyle>
            <a:p>
              <a:pPr marL="0" marR="0" lvl="0" indent="0" algn="l" defTabSz="1676358" rtl="0" eaLnBrk="1" fontAlgn="auto" latinLnBrk="0" hangingPunct="1">
                <a:lnSpc>
                  <a:spcPts val="21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5959" algn="l"/>
                  <a:tab pos="761981" algn="l"/>
                  <a:tab pos="1676358" algn="l"/>
                </a:tabLst>
                <a:defRPr/>
              </a:pP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D0373C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연구자의 이름</a:t>
              </a: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  <a:cs typeface="+mn-cs"/>
                </a:rPr>
                <a:t>으로</a:t>
              </a: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 </a:t>
              </a: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D0373C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논문을 검색</a:t>
              </a: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  <a:cs typeface="+mn-cs"/>
                </a:rPr>
                <a:t>할</a:t>
              </a: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 </a:t>
              </a: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  <a:cs typeface="+mn-cs"/>
                </a:rPr>
                <a:t>수 있습니다</a:t>
              </a:r>
              <a:r>
                <a:rPr lang="en-US" altLang="ko-KR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  <a:cs typeface="+mn-cs"/>
                </a:rPr>
                <a:t>. </a:t>
              </a:r>
            </a:p>
          </p:txBody>
        </p:sp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811F87C0-DFA8-2B79-340D-FA97640761E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28650" y="4197416"/>
              <a:ext cx="203494" cy="203492"/>
            </a:xfrm>
            <a:prstGeom prst="round1Rect">
              <a:avLst>
                <a:gd name="adj" fmla="val 35590"/>
              </a:avLst>
            </a:prstGeom>
            <a:solidFill>
              <a:srgbClr val="D037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1200" cap="none" spc="0" normalizeH="0" baseline="0" noProof="0" dirty="0">
                <a:ln w="0">
                  <a:solidFill>
                    <a:srgbClr val="C5D31A">
                      <a:alpha val="0"/>
                    </a:srgbClr>
                  </a:solidFill>
                </a:ln>
                <a:solidFill>
                  <a:srgbClr val="FFD400"/>
                </a:solidFill>
                <a:effectLst/>
                <a:uLnTx/>
                <a:uFillTx/>
                <a:latin typeface="맑은 고딕" panose="020F0502020204030204"/>
                <a:ea typeface="맑은 고딕"/>
                <a:cs typeface="+mn-cs"/>
              </a:endParaRPr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59EADB24-CA04-9E23-B431-D1D53EAF0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37" y="4234276"/>
              <a:ext cx="91053" cy="129772"/>
            </a:xfrm>
            <a:custGeom>
              <a:avLst/>
              <a:gdLst>
                <a:gd name="T0" fmla="*/ 83 w 298"/>
                <a:gd name="T1" fmla="*/ 426 h 426"/>
                <a:gd name="T2" fmla="*/ 0 w 298"/>
                <a:gd name="T3" fmla="*/ 343 h 426"/>
                <a:gd name="T4" fmla="*/ 131 w 298"/>
                <a:gd name="T5" fmla="*/ 214 h 426"/>
                <a:gd name="T6" fmla="*/ 0 w 298"/>
                <a:gd name="T7" fmla="*/ 83 h 426"/>
                <a:gd name="T8" fmla="*/ 83 w 298"/>
                <a:gd name="T9" fmla="*/ 0 h 426"/>
                <a:gd name="T10" fmla="*/ 298 w 298"/>
                <a:gd name="T11" fmla="*/ 214 h 426"/>
                <a:gd name="T12" fmla="*/ 83 w 298"/>
                <a:gd name="T13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426">
                  <a:moveTo>
                    <a:pt x="83" y="426"/>
                  </a:moveTo>
                  <a:lnTo>
                    <a:pt x="0" y="343"/>
                  </a:lnTo>
                  <a:lnTo>
                    <a:pt x="131" y="214"/>
                  </a:lnTo>
                  <a:lnTo>
                    <a:pt x="0" y="83"/>
                  </a:lnTo>
                  <a:lnTo>
                    <a:pt x="83" y="0"/>
                  </a:lnTo>
                  <a:lnTo>
                    <a:pt x="298" y="214"/>
                  </a:lnTo>
                  <a:lnTo>
                    <a:pt x="83" y="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1200" cap="none" spc="0" normalizeH="0" baseline="0" noProof="0" dirty="0">
                <a:ln w="0">
                  <a:solidFill>
                    <a:srgbClr val="C5D31A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50723196-6AD7-0B7A-03D4-5D1A08E4A927}"/>
              </a:ext>
            </a:extLst>
          </p:cNvPr>
          <p:cNvGrpSpPr/>
          <p:nvPr/>
        </p:nvGrpSpPr>
        <p:grpSpPr>
          <a:xfrm>
            <a:off x="628650" y="4252008"/>
            <a:ext cx="6889989" cy="255839"/>
            <a:chOff x="628650" y="4477967"/>
            <a:chExt cx="6889989" cy="25583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A7C5D6-7220-0B63-546F-3D69A86F03E7}"/>
                </a:ext>
              </a:extLst>
            </p:cNvPr>
            <p:cNvSpPr txBox="1"/>
            <p:nvPr/>
          </p:nvSpPr>
          <p:spPr>
            <a:xfrm>
              <a:off x="894815" y="4477967"/>
              <a:ext cx="6623824" cy="2558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defTabSz="12573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44475" algn="l"/>
                  <a:tab pos="571500" algn="l"/>
                  <a:tab pos="1257300" algn="l"/>
                </a:tabLst>
                <a:defRPr kumimoji="0" sz="1200" b="1" i="0" u="none" strike="noStrike" kern="0" cap="none" spc="0" normalizeH="0" baseline="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solidFill>
                    <a:srgbClr val="0D308B"/>
                  </a:solidFill>
                  <a:effectLst/>
                  <a:uLnTx/>
                  <a:uFillTx/>
                  <a:latin typeface="a시월구일2"/>
                  <a:ea typeface="a시월구일2"/>
                  <a:cs typeface="고도 M"/>
                </a:defRPr>
              </a:lvl1pPr>
            </a:lstStyle>
            <a:p>
              <a:pPr marL="0" marR="0" lvl="0" indent="0" algn="l" defTabSz="1676358" rtl="0" eaLnBrk="1" fontAlgn="auto" latinLnBrk="0" hangingPunct="1">
                <a:lnSpc>
                  <a:spcPts val="21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5959" algn="l"/>
                  <a:tab pos="761981" algn="l"/>
                  <a:tab pos="1676358" algn="l"/>
                </a:tabLst>
                <a:defRPr/>
              </a:pP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  <a:cs typeface="+mn-cs"/>
                </a:rPr>
                <a:t>검색필드에서 </a:t>
              </a: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‘저자명’을 클릭한 후 저자 이름을 입력하고 검색</a:t>
              </a: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  <a:cs typeface="+mn-cs"/>
                </a:rPr>
                <a:t>하세요</a:t>
              </a:r>
              <a:r>
                <a:rPr lang="en-US" altLang="ko-KR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  <a:cs typeface="+mn-cs"/>
                </a:rPr>
                <a:t>. </a:t>
              </a: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28BBAE21-6A0C-15F1-FF8D-0F185A7A904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28650" y="4514697"/>
              <a:ext cx="203494" cy="203492"/>
            </a:xfrm>
            <a:prstGeom prst="round1Rect">
              <a:avLst>
                <a:gd name="adj" fmla="val 35590"/>
              </a:avLst>
            </a:prstGeom>
            <a:solidFill>
              <a:srgbClr val="D037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1200" cap="none" spc="0" normalizeH="0" baseline="0" noProof="0" dirty="0">
                <a:ln w="0">
                  <a:solidFill>
                    <a:srgbClr val="C5D31A">
                      <a:alpha val="0"/>
                    </a:srgbClr>
                  </a:solidFill>
                </a:ln>
                <a:solidFill>
                  <a:srgbClr val="FFD400"/>
                </a:solidFill>
                <a:effectLst/>
                <a:uLnTx/>
                <a:uFillTx/>
                <a:latin typeface="맑은 고딕" panose="020F0502020204030204"/>
                <a:ea typeface="맑은 고딕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3FB6EC8-AE54-D91A-61B2-5CCB2CEA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37" y="4551557"/>
              <a:ext cx="91053" cy="129772"/>
            </a:xfrm>
            <a:custGeom>
              <a:avLst/>
              <a:gdLst>
                <a:gd name="T0" fmla="*/ 83 w 298"/>
                <a:gd name="T1" fmla="*/ 426 h 426"/>
                <a:gd name="T2" fmla="*/ 0 w 298"/>
                <a:gd name="T3" fmla="*/ 343 h 426"/>
                <a:gd name="T4" fmla="*/ 131 w 298"/>
                <a:gd name="T5" fmla="*/ 214 h 426"/>
                <a:gd name="T6" fmla="*/ 0 w 298"/>
                <a:gd name="T7" fmla="*/ 83 h 426"/>
                <a:gd name="T8" fmla="*/ 83 w 298"/>
                <a:gd name="T9" fmla="*/ 0 h 426"/>
                <a:gd name="T10" fmla="*/ 298 w 298"/>
                <a:gd name="T11" fmla="*/ 214 h 426"/>
                <a:gd name="T12" fmla="*/ 83 w 298"/>
                <a:gd name="T13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426">
                  <a:moveTo>
                    <a:pt x="83" y="426"/>
                  </a:moveTo>
                  <a:lnTo>
                    <a:pt x="0" y="343"/>
                  </a:lnTo>
                  <a:lnTo>
                    <a:pt x="131" y="214"/>
                  </a:lnTo>
                  <a:lnTo>
                    <a:pt x="0" y="83"/>
                  </a:lnTo>
                  <a:lnTo>
                    <a:pt x="83" y="0"/>
                  </a:lnTo>
                  <a:lnTo>
                    <a:pt x="298" y="214"/>
                  </a:lnTo>
                  <a:lnTo>
                    <a:pt x="83" y="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1200" cap="none" spc="0" normalizeH="0" baseline="0" noProof="0" dirty="0">
                <a:ln w="0">
                  <a:solidFill>
                    <a:srgbClr val="C5D31A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46485CDD-56EF-9694-FEAF-054A32BC792D}"/>
              </a:ext>
            </a:extLst>
          </p:cNvPr>
          <p:cNvGrpSpPr/>
          <p:nvPr/>
        </p:nvGrpSpPr>
        <p:grpSpPr>
          <a:xfrm>
            <a:off x="628650" y="4628013"/>
            <a:ext cx="6889989" cy="255839"/>
            <a:chOff x="628650" y="4795248"/>
            <a:chExt cx="6889989" cy="2558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4E8D53-743D-6DE1-610B-EE4CD506266E}"/>
                </a:ext>
              </a:extLst>
            </p:cNvPr>
            <p:cNvSpPr txBox="1"/>
            <p:nvPr/>
          </p:nvSpPr>
          <p:spPr>
            <a:xfrm>
              <a:off x="894815" y="4795248"/>
              <a:ext cx="6623824" cy="2558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defTabSz="12573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44475" algn="l"/>
                  <a:tab pos="571500" algn="l"/>
                  <a:tab pos="1257300" algn="l"/>
                </a:tabLst>
                <a:defRPr kumimoji="0" sz="1200" b="1" i="0" u="none" strike="noStrike" kern="0" cap="none" spc="0" normalizeH="0" baseline="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solidFill>
                    <a:srgbClr val="0D308B"/>
                  </a:solidFill>
                  <a:effectLst/>
                  <a:uLnTx/>
                  <a:uFillTx/>
                  <a:latin typeface="a시월구일2"/>
                  <a:ea typeface="a시월구일2"/>
                  <a:cs typeface="고도 M"/>
                </a:defRPr>
              </a:lvl1pPr>
            </a:lstStyle>
            <a:p>
              <a:pPr marL="0" marR="0" lvl="0" indent="0" algn="l" defTabSz="1676358" rtl="0" eaLnBrk="1" fontAlgn="auto" latinLnBrk="0" hangingPunct="1">
                <a:lnSpc>
                  <a:spcPts val="21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5959" algn="l"/>
                  <a:tab pos="761981" algn="l"/>
                  <a:tab pos="1676358" algn="l"/>
                </a:tabLst>
                <a:defRPr/>
              </a:pP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입력한 이름과 완전하게 일치하는 저자만 검색</a:t>
              </a: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  <a:cs typeface="+mn-cs"/>
                </a:rPr>
                <a:t>됩니다</a:t>
              </a:r>
              <a:r>
                <a:rPr lang="en-US" altLang="ko-KR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  <a:cs typeface="+mn-cs"/>
                </a:rPr>
                <a:t>. </a:t>
              </a:r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8A313BE9-FDDC-C1A3-D6D7-E0923CD616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28650" y="4831978"/>
              <a:ext cx="203494" cy="203492"/>
            </a:xfrm>
            <a:prstGeom prst="round1Rect">
              <a:avLst>
                <a:gd name="adj" fmla="val 35590"/>
              </a:avLst>
            </a:prstGeom>
            <a:solidFill>
              <a:srgbClr val="D037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1200" cap="none" spc="0" normalizeH="0" baseline="0" noProof="0" dirty="0">
                <a:ln w="0">
                  <a:solidFill>
                    <a:srgbClr val="C5D31A">
                      <a:alpha val="0"/>
                    </a:srgbClr>
                  </a:solidFill>
                </a:ln>
                <a:solidFill>
                  <a:srgbClr val="FFD400"/>
                </a:solidFill>
                <a:effectLst/>
                <a:uLnTx/>
                <a:uFillTx/>
                <a:latin typeface="맑은 고딕" panose="020F0502020204030204"/>
                <a:ea typeface="맑은 고딕"/>
                <a:cs typeface="+mn-cs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D7B2BCF-E96F-6103-EB03-16F7DF125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37" y="4868838"/>
              <a:ext cx="91053" cy="129772"/>
            </a:xfrm>
            <a:custGeom>
              <a:avLst/>
              <a:gdLst>
                <a:gd name="T0" fmla="*/ 83 w 298"/>
                <a:gd name="T1" fmla="*/ 426 h 426"/>
                <a:gd name="T2" fmla="*/ 0 w 298"/>
                <a:gd name="T3" fmla="*/ 343 h 426"/>
                <a:gd name="T4" fmla="*/ 131 w 298"/>
                <a:gd name="T5" fmla="*/ 214 h 426"/>
                <a:gd name="T6" fmla="*/ 0 w 298"/>
                <a:gd name="T7" fmla="*/ 83 h 426"/>
                <a:gd name="T8" fmla="*/ 83 w 298"/>
                <a:gd name="T9" fmla="*/ 0 h 426"/>
                <a:gd name="T10" fmla="*/ 298 w 298"/>
                <a:gd name="T11" fmla="*/ 214 h 426"/>
                <a:gd name="T12" fmla="*/ 83 w 298"/>
                <a:gd name="T13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426">
                  <a:moveTo>
                    <a:pt x="83" y="426"/>
                  </a:moveTo>
                  <a:lnTo>
                    <a:pt x="0" y="343"/>
                  </a:lnTo>
                  <a:lnTo>
                    <a:pt x="131" y="214"/>
                  </a:lnTo>
                  <a:lnTo>
                    <a:pt x="0" y="83"/>
                  </a:lnTo>
                  <a:lnTo>
                    <a:pt x="83" y="0"/>
                  </a:lnTo>
                  <a:lnTo>
                    <a:pt x="298" y="214"/>
                  </a:lnTo>
                  <a:lnTo>
                    <a:pt x="83" y="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1200" cap="none" spc="0" normalizeH="0" baseline="0" noProof="0" dirty="0">
                <a:ln w="0">
                  <a:solidFill>
                    <a:srgbClr val="C5D31A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/>
                <a:cs typeface="+mn-cs"/>
              </a:endParaRP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A9FADECC-A599-53B9-2504-03956A0B86B8}"/>
              </a:ext>
            </a:extLst>
          </p:cNvPr>
          <p:cNvGrpSpPr/>
          <p:nvPr/>
        </p:nvGrpSpPr>
        <p:grpSpPr>
          <a:xfrm>
            <a:off x="628650" y="5004018"/>
            <a:ext cx="6889989" cy="255839"/>
            <a:chOff x="628650" y="5112529"/>
            <a:chExt cx="6889989" cy="25583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3E2DD1-D862-21C1-288A-24D1772A7733}"/>
                </a:ext>
              </a:extLst>
            </p:cNvPr>
            <p:cNvSpPr txBox="1"/>
            <p:nvPr/>
          </p:nvSpPr>
          <p:spPr>
            <a:xfrm>
              <a:off x="894815" y="5112529"/>
              <a:ext cx="6623824" cy="2558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defTabSz="1257300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44475" algn="l"/>
                  <a:tab pos="571500" algn="l"/>
                  <a:tab pos="1257300" algn="l"/>
                </a:tabLst>
                <a:defRPr kumimoji="0" sz="1200" b="1" i="0" u="none" strike="noStrike" kern="0" cap="none" spc="0" normalizeH="0" baseline="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solidFill>
                    <a:srgbClr val="0D308B"/>
                  </a:solidFill>
                  <a:effectLst/>
                  <a:uLnTx/>
                  <a:uFillTx/>
                  <a:latin typeface="a시월구일2"/>
                  <a:ea typeface="a시월구일2"/>
                  <a:cs typeface="고도 M"/>
                </a:defRPr>
              </a:lvl1pPr>
            </a:lstStyle>
            <a:p>
              <a:pPr marL="0" marR="0" lvl="0" indent="0" algn="l" defTabSz="1676358" rtl="0" eaLnBrk="1" fontAlgn="auto" latinLnBrk="0" hangingPunct="1">
                <a:lnSpc>
                  <a:spcPts val="21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25959" algn="l"/>
                  <a:tab pos="761981" algn="l"/>
                  <a:tab pos="1676358" algn="l"/>
                </a:tabLst>
                <a:defRPr/>
              </a:pP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  <a:cs typeface="+mn-cs"/>
                </a:rPr>
                <a:t>이 외에도 </a:t>
              </a: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논문명</a:t>
              </a:r>
              <a:r>
                <a:rPr lang="en-US" altLang="ko-KR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, </a:t>
              </a: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논문명</a:t>
              </a:r>
              <a:r>
                <a:rPr lang="en-US" altLang="ko-KR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+</a:t>
              </a: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초록</a:t>
              </a:r>
              <a:r>
                <a:rPr lang="en-US" altLang="ko-KR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, </a:t>
              </a: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키워드명 등으로 검색</a:t>
              </a: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  <a:cs typeface="+mn-cs"/>
                </a:rPr>
                <a:t>해</a:t>
              </a: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+mn-cs"/>
                </a:rPr>
                <a:t> </a:t>
              </a:r>
              <a:r>
                <a:rPr lang="ko-KR" altLang="en-US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  <a:cs typeface="+mn-cs"/>
                </a:rPr>
                <a:t>보세요</a:t>
              </a:r>
              <a:r>
                <a:rPr lang="en-US" altLang="ko-KR" sz="1400" b="0" kern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3B3838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  <a:cs typeface="+mn-cs"/>
                </a:rPr>
                <a:t>.</a:t>
              </a:r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6DA993CD-BAE6-9B1A-80D2-4B7D030FF6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28650" y="5149259"/>
              <a:ext cx="203494" cy="203492"/>
            </a:xfrm>
            <a:prstGeom prst="round1Rect">
              <a:avLst>
                <a:gd name="adj" fmla="val 35590"/>
              </a:avLst>
            </a:prstGeom>
            <a:solidFill>
              <a:srgbClr val="D037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1200" cap="none" spc="0" normalizeH="0" baseline="0" noProof="0" dirty="0">
                <a:ln w="0">
                  <a:solidFill>
                    <a:srgbClr val="C5D31A">
                      <a:alpha val="0"/>
                    </a:srgbClr>
                  </a:solidFill>
                </a:ln>
                <a:solidFill>
                  <a:srgbClr val="FFD400"/>
                </a:solidFill>
                <a:effectLst/>
                <a:uLnTx/>
                <a:uFillTx/>
                <a:latin typeface="맑은 고딕" panose="020F0502020204030204"/>
                <a:ea typeface="맑은 고딕"/>
                <a:cs typeface="+mn-cs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B7F01095-2D2C-12DD-65E0-7F26A3E04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37" y="5186119"/>
              <a:ext cx="91053" cy="129772"/>
            </a:xfrm>
            <a:custGeom>
              <a:avLst/>
              <a:gdLst>
                <a:gd name="T0" fmla="*/ 83 w 298"/>
                <a:gd name="T1" fmla="*/ 426 h 426"/>
                <a:gd name="T2" fmla="*/ 0 w 298"/>
                <a:gd name="T3" fmla="*/ 343 h 426"/>
                <a:gd name="T4" fmla="*/ 131 w 298"/>
                <a:gd name="T5" fmla="*/ 214 h 426"/>
                <a:gd name="T6" fmla="*/ 0 w 298"/>
                <a:gd name="T7" fmla="*/ 83 h 426"/>
                <a:gd name="T8" fmla="*/ 83 w 298"/>
                <a:gd name="T9" fmla="*/ 0 h 426"/>
                <a:gd name="T10" fmla="*/ 298 w 298"/>
                <a:gd name="T11" fmla="*/ 214 h 426"/>
                <a:gd name="T12" fmla="*/ 83 w 298"/>
                <a:gd name="T13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426">
                  <a:moveTo>
                    <a:pt x="83" y="426"/>
                  </a:moveTo>
                  <a:lnTo>
                    <a:pt x="0" y="343"/>
                  </a:lnTo>
                  <a:lnTo>
                    <a:pt x="131" y="214"/>
                  </a:lnTo>
                  <a:lnTo>
                    <a:pt x="0" y="83"/>
                  </a:lnTo>
                  <a:lnTo>
                    <a:pt x="83" y="0"/>
                  </a:lnTo>
                  <a:lnTo>
                    <a:pt x="298" y="214"/>
                  </a:lnTo>
                  <a:lnTo>
                    <a:pt x="83" y="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1200" cap="none" spc="0" normalizeH="0" baseline="0" noProof="0" dirty="0">
                <a:ln w="0">
                  <a:solidFill>
                    <a:srgbClr val="C5D31A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/>
                <a:cs typeface="+mn-cs"/>
              </a:endParaRPr>
            </a:p>
          </p:txBody>
        </p:sp>
      </p:grpSp>
      <p:pic>
        <p:nvPicPr>
          <p:cNvPr id="39" name="그림 38">
            <a:extLst>
              <a:ext uri="{FF2B5EF4-FFF2-40B4-BE49-F238E27FC236}">
                <a16:creationId xmlns:a16="http://schemas.microsoft.com/office/drawing/2014/main" id="{92FF14A5-E1A6-214C-D83E-C9417D0D8C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9000"/>
                    </a14:imgEffect>
                  </a14:imgLayer>
                </a14:imgProps>
              </a:ext>
            </a:extLst>
          </a:blip>
          <a:srcRect t="1" b="39909"/>
          <a:stretch/>
        </p:blipFill>
        <p:spPr>
          <a:xfrm>
            <a:off x="628650" y="1189055"/>
            <a:ext cx="10934700" cy="2493425"/>
          </a:xfrm>
          <a:custGeom>
            <a:avLst/>
            <a:gdLst>
              <a:gd name="connsiteX0" fmla="*/ 0 w 10934700"/>
              <a:gd name="connsiteY0" fmla="*/ 0 h 2815158"/>
              <a:gd name="connsiteX1" fmla="*/ 10934700 w 10934700"/>
              <a:gd name="connsiteY1" fmla="*/ 0 h 2815158"/>
              <a:gd name="connsiteX2" fmla="*/ 10934700 w 10934700"/>
              <a:gd name="connsiteY2" fmla="*/ 2815158 h 2815158"/>
              <a:gd name="connsiteX3" fmla="*/ 0 w 10934700"/>
              <a:gd name="connsiteY3" fmla="*/ 2815158 h 2815158"/>
              <a:gd name="connsiteX4" fmla="*/ 0 w 10934700"/>
              <a:gd name="connsiteY4" fmla="*/ 0 h 2815158"/>
              <a:gd name="connsiteX5" fmla="*/ 3163358 w 10934700"/>
              <a:gd name="connsiteY5" fmla="*/ 944787 h 2815158"/>
              <a:gd name="connsiteX6" fmla="*/ 3163358 w 10934700"/>
              <a:gd name="connsiteY6" fmla="*/ 2247878 h 2815158"/>
              <a:gd name="connsiteX7" fmla="*/ 4565624 w 10934700"/>
              <a:gd name="connsiteY7" fmla="*/ 2247878 h 2815158"/>
              <a:gd name="connsiteX8" fmla="*/ 4565624 w 10934700"/>
              <a:gd name="connsiteY8" fmla="*/ 944787 h 2815158"/>
              <a:gd name="connsiteX9" fmla="*/ 3163358 w 10934700"/>
              <a:gd name="connsiteY9" fmla="*/ 944787 h 281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4700" h="2815158">
                <a:moveTo>
                  <a:pt x="0" y="0"/>
                </a:moveTo>
                <a:lnTo>
                  <a:pt x="10934700" y="0"/>
                </a:lnTo>
                <a:lnTo>
                  <a:pt x="10934700" y="2815158"/>
                </a:lnTo>
                <a:lnTo>
                  <a:pt x="0" y="2815158"/>
                </a:lnTo>
                <a:lnTo>
                  <a:pt x="0" y="0"/>
                </a:lnTo>
                <a:close/>
                <a:moveTo>
                  <a:pt x="3163358" y="944787"/>
                </a:moveTo>
                <a:lnTo>
                  <a:pt x="3163358" y="2247878"/>
                </a:lnTo>
                <a:lnTo>
                  <a:pt x="4565624" y="2247878"/>
                </a:lnTo>
                <a:lnTo>
                  <a:pt x="4565624" y="944787"/>
                </a:lnTo>
                <a:lnTo>
                  <a:pt x="3163358" y="944787"/>
                </a:lnTo>
                <a:close/>
              </a:path>
            </a:pathLst>
          </a:custGeom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B5FA38DB-5FE2-BBD0-9FFF-B098B9B910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30" t="22769" r="58246" b="45827"/>
          <a:stretch/>
        </p:blipFill>
        <p:spPr>
          <a:xfrm>
            <a:off x="3642670" y="2022272"/>
            <a:ext cx="1671092" cy="1552904"/>
          </a:xfrm>
          <a:custGeom>
            <a:avLst/>
            <a:gdLst>
              <a:gd name="connsiteX0" fmla="*/ 0 w 762123"/>
              <a:gd name="connsiteY0" fmla="*/ 0 h 2136619"/>
              <a:gd name="connsiteX1" fmla="*/ 762123 w 762123"/>
              <a:gd name="connsiteY1" fmla="*/ 0 h 2136619"/>
              <a:gd name="connsiteX2" fmla="*/ 762123 w 762123"/>
              <a:gd name="connsiteY2" fmla="*/ 2136619 h 2136619"/>
              <a:gd name="connsiteX3" fmla="*/ 0 w 762123"/>
              <a:gd name="connsiteY3" fmla="*/ 2136619 h 2136619"/>
              <a:gd name="connsiteX4" fmla="*/ 0 w 762123"/>
              <a:gd name="connsiteY4" fmla="*/ 0 h 213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2136619">
                <a:moveTo>
                  <a:pt x="0" y="0"/>
                </a:moveTo>
                <a:lnTo>
                  <a:pt x="762123" y="0"/>
                </a:lnTo>
                <a:lnTo>
                  <a:pt x="762123" y="2136619"/>
                </a:lnTo>
                <a:lnTo>
                  <a:pt x="0" y="2136619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832714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4FA57-32FF-F986-8535-035EF0385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>
            <a:extLst>
              <a:ext uri="{FF2B5EF4-FFF2-40B4-BE49-F238E27FC236}">
                <a16:creationId xmlns:a16="http://schemas.microsoft.com/office/drawing/2014/main" id="{43C0207B-2D19-9AB9-848E-A5209237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166217" y="2615631"/>
            <a:ext cx="5859566" cy="3979152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33C0F7E8-4857-E995-04CD-D2F0094C63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14989" y="1830604"/>
            <a:ext cx="4962022" cy="687274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E3545A7-D617-097C-0BBC-589BAEDA08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DA90356-9FA0-1E41-1929-43DA52567790}"/>
              </a:ext>
            </a:extLst>
          </p:cNvPr>
          <p:cNvSpPr txBox="1"/>
          <p:nvPr/>
        </p:nvSpPr>
        <p:spPr>
          <a:xfrm>
            <a:off x="1439545" y="471024"/>
            <a:ext cx="488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원하는 조건이 명확할 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45D170-B143-DB1E-15D2-5BDAEF06D857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Search For Papers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C27C845A-AA0D-2EAC-8578-44BA27E3497F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0235187-652E-967B-83E9-F04EF859D46F}"/>
              </a:ext>
            </a:extLst>
          </p:cNvPr>
          <p:cNvSpPr txBox="1"/>
          <p:nvPr/>
        </p:nvSpPr>
        <p:spPr>
          <a:xfrm>
            <a:off x="478476" y="197319"/>
            <a:ext cx="939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03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20168ED2-84BE-60C7-8C5C-9372E49BC772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1D660E7-9816-E4FA-496F-1221C66B15CB}"/>
              </a:ext>
            </a:extLst>
          </p:cNvPr>
          <p:cNvSpPr txBox="1"/>
          <p:nvPr/>
        </p:nvSpPr>
        <p:spPr>
          <a:xfrm>
            <a:off x="894815" y="1180948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찾고자 하는 결과가 분명할 때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특정한 조건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을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조합하는 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‘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상세검색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’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을 활용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할 수 있습니다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9F6D61-0C3F-7AE3-3787-9AF7C602121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13C9338-FD84-C1AC-1D3C-9E1753713AD3}"/>
              </a:ext>
            </a:extLst>
          </p:cNvPr>
          <p:cNvSpPr>
            <a:spLocks/>
          </p:cNvSpPr>
          <p:nvPr/>
        </p:nvSpPr>
        <p:spPr bwMode="auto">
          <a:xfrm>
            <a:off x="694037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A2DD87-7F2E-FE1E-41F2-92D7BB09C716}"/>
              </a:ext>
            </a:extLst>
          </p:cNvPr>
          <p:cNvSpPr txBox="1"/>
          <p:nvPr/>
        </p:nvSpPr>
        <p:spPr>
          <a:xfrm>
            <a:off x="894815" y="1498229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논문명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,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간행물명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,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저자명 등으로 검색 대상을 지정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하여 정확한 검색결과를 확인해보세요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42BD67E-F55B-070A-707D-49A8685557C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534959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5D977812-7AEE-2110-39A2-B73A9090C9AD}"/>
              </a:ext>
            </a:extLst>
          </p:cNvPr>
          <p:cNvSpPr>
            <a:spLocks/>
          </p:cNvSpPr>
          <p:nvPr/>
        </p:nvSpPr>
        <p:spPr bwMode="auto">
          <a:xfrm>
            <a:off x="694037" y="1571819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338F3EB3-C388-CB34-6F0B-6573597943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1303" t="69553" r="1387" b="10814"/>
          <a:stretch>
            <a:fillRect/>
          </a:stretch>
        </p:blipFill>
        <p:spPr>
          <a:xfrm>
            <a:off x="8145462" y="2308622"/>
            <a:ext cx="362744" cy="134936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0B8172EA-FA0B-4FD5-BBBD-33A3AF90554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6527" t="15583" r="2168" b="77345"/>
          <a:stretch>
            <a:fillRect/>
          </a:stretch>
        </p:blipFill>
        <p:spPr>
          <a:xfrm>
            <a:off x="8236346" y="3235722"/>
            <a:ext cx="662385" cy="281385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34C45E4B-07C7-4A3C-1C1C-3C49F4BF5F6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34" t="23682" r="82515" b="68588"/>
          <a:stretch>
            <a:fillRect/>
          </a:stretch>
        </p:blipFill>
        <p:spPr>
          <a:xfrm>
            <a:off x="3291282" y="3557983"/>
            <a:ext cx="899466" cy="307580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F6EA7E57-0618-35E0-3E4A-24FD4A7E29A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6991" t="23682" r="7659" b="68588"/>
          <a:stretch>
            <a:fillRect/>
          </a:stretch>
        </p:blipFill>
        <p:spPr>
          <a:xfrm>
            <a:off x="7677545" y="3557983"/>
            <a:ext cx="899466" cy="307580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95553FF6-2C2B-80B4-470B-CCC154045C2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2515" t="23682" r="2168" b="68588"/>
          <a:stretch>
            <a:fillRect/>
          </a:stretch>
        </p:blipFill>
        <p:spPr>
          <a:xfrm>
            <a:off x="8587183" y="3557983"/>
            <a:ext cx="311548" cy="307580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F03DF286-1346-04AB-F006-528CE6B4399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97" t="33257" r="2168" b="19118"/>
          <a:stretch>
            <a:fillRect/>
          </a:stretch>
        </p:blipFill>
        <p:spPr>
          <a:xfrm>
            <a:off x="3300808" y="3938983"/>
            <a:ext cx="5597922" cy="1895080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ED92C4FA-DDB0-96AB-9BD1-7A80E5DBC135}"/>
              </a:ext>
            </a:extLst>
          </p:cNvPr>
          <p:cNvCxnSpPr>
            <a:cxnSpLocks/>
          </p:cNvCxnSpPr>
          <p:nvPr/>
        </p:nvCxnSpPr>
        <p:spPr>
          <a:xfrm flipH="1">
            <a:off x="876300" y="4458533"/>
            <a:ext cx="2414982" cy="0"/>
          </a:xfrm>
          <a:prstGeom prst="line">
            <a:avLst/>
          </a:prstGeom>
          <a:ln w="19050">
            <a:solidFill>
              <a:srgbClr val="D037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8D502C2-92FE-A6EB-DE5A-A34D30738EAE}"/>
              </a:ext>
            </a:extLst>
          </p:cNvPr>
          <p:cNvSpPr txBox="1"/>
          <p:nvPr/>
        </p:nvSpPr>
        <p:spPr>
          <a:xfrm>
            <a:off x="1001661" y="2896349"/>
            <a:ext cx="1601839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검색 필드 설정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DA103A-721B-127E-C381-444E61F0ECD2}"/>
              </a:ext>
            </a:extLst>
          </p:cNvPr>
          <p:cNvSpPr txBox="1"/>
          <p:nvPr/>
        </p:nvSpPr>
        <p:spPr>
          <a:xfrm>
            <a:off x="1001661" y="3261558"/>
            <a:ext cx="215438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검색 대상 필드 </a:t>
            </a: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논문명</a:t>
            </a: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저널명</a:t>
            </a: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발행기관명</a:t>
            </a: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저자명</a:t>
            </a: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) 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설정 가능</a:t>
            </a:r>
          </a:p>
        </p:txBody>
      </p:sp>
      <p:sp>
        <p:nvSpPr>
          <p:cNvPr id="54" name="자유형: 도형 53">
            <a:extLst>
              <a:ext uri="{FF2B5EF4-FFF2-40B4-BE49-F238E27FC236}">
                <a16:creationId xmlns:a16="http://schemas.microsoft.com/office/drawing/2014/main" id="{BBF6EF30-A65B-F254-1D96-E248090F9A55}"/>
              </a:ext>
            </a:extLst>
          </p:cNvPr>
          <p:cNvSpPr/>
          <p:nvPr/>
        </p:nvSpPr>
        <p:spPr>
          <a:xfrm>
            <a:off x="891540" y="3208020"/>
            <a:ext cx="2750820" cy="342900"/>
          </a:xfrm>
          <a:custGeom>
            <a:avLst/>
            <a:gdLst>
              <a:gd name="connsiteX0" fmla="*/ 2750820 w 2750820"/>
              <a:gd name="connsiteY0" fmla="*/ 342900 h 342900"/>
              <a:gd name="connsiteX1" fmla="*/ 2141220 w 2750820"/>
              <a:gd name="connsiteY1" fmla="*/ 0 h 342900"/>
              <a:gd name="connsiteX2" fmla="*/ 0 w 2750820"/>
              <a:gd name="connsiteY2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0820" h="342900">
                <a:moveTo>
                  <a:pt x="2750820" y="342900"/>
                </a:moveTo>
                <a:lnTo>
                  <a:pt x="214122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D037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398974-EC33-53DE-0F26-C5AF6C27FDA1}"/>
              </a:ext>
            </a:extLst>
          </p:cNvPr>
          <p:cNvSpPr txBox="1"/>
          <p:nvPr/>
        </p:nvSpPr>
        <p:spPr>
          <a:xfrm>
            <a:off x="1001661" y="4137199"/>
            <a:ext cx="1950545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다양한 검색 조건 설정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C292F69-0242-A3C6-5EC4-90E0045626A7}"/>
              </a:ext>
            </a:extLst>
          </p:cNvPr>
          <p:cNvSpPr txBox="1"/>
          <p:nvPr/>
        </p:nvSpPr>
        <p:spPr>
          <a:xfrm>
            <a:off x="1001661" y="4523839"/>
            <a:ext cx="2154384" cy="6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언어</a:t>
            </a: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서비스 중지 콘텐츠 제외</a:t>
            </a: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이용형태 등의 조건을 설정하여 검색 </a:t>
            </a:r>
          </a:p>
        </p:txBody>
      </p:sp>
      <p:sp>
        <p:nvSpPr>
          <p:cNvPr id="57" name="자유형: 도형 56">
            <a:extLst>
              <a:ext uri="{FF2B5EF4-FFF2-40B4-BE49-F238E27FC236}">
                <a16:creationId xmlns:a16="http://schemas.microsoft.com/office/drawing/2014/main" id="{D6CCDE41-6227-551A-F80D-BB4E6DDB3B77}"/>
              </a:ext>
            </a:extLst>
          </p:cNvPr>
          <p:cNvSpPr/>
          <p:nvPr/>
        </p:nvSpPr>
        <p:spPr>
          <a:xfrm flipH="1">
            <a:off x="8595438" y="2879408"/>
            <a:ext cx="2967912" cy="342900"/>
          </a:xfrm>
          <a:custGeom>
            <a:avLst/>
            <a:gdLst>
              <a:gd name="connsiteX0" fmla="*/ 2750820 w 2750820"/>
              <a:gd name="connsiteY0" fmla="*/ 342900 h 342900"/>
              <a:gd name="connsiteX1" fmla="*/ 2141220 w 2750820"/>
              <a:gd name="connsiteY1" fmla="*/ 0 h 342900"/>
              <a:gd name="connsiteX2" fmla="*/ 0 w 2750820"/>
              <a:gd name="connsiteY2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0820" h="342900">
                <a:moveTo>
                  <a:pt x="2750820" y="342900"/>
                </a:moveTo>
                <a:lnTo>
                  <a:pt x="214122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D037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E001A8A-2BD3-DD05-4266-9B5E3D89AF18}"/>
              </a:ext>
            </a:extLst>
          </p:cNvPr>
          <p:cNvSpPr txBox="1"/>
          <p:nvPr/>
        </p:nvSpPr>
        <p:spPr>
          <a:xfrm>
            <a:off x="9933174" y="2576472"/>
            <a:ext cx="1601839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다국어입력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E9BF05-14DB-345F-92AE-62BB99F400F3}"/>
              </a:ext>
            </a:extLst>
          </p:cNvPr>
          <p:cNvSpPr txBox="1"/>
          <p:nvPr/>
        </p:nvSpPr>
        <p:spPr>
          <a:xfrm>
            <a:off x="9380629" y="2941681"/>
            <a:ext cx="215438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한자</a:t>
            </a: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러시아어</a:t>
            </a: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옛 한글</a:t>
            </a: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,</a:t>
            </a:r>
            <a:b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</a:b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일본어 입력 가능 </a:t>
            </a: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1AE06771-0359-8F26-CAE2-4FC3B69642D1}"/>
              </a:ext>
            </a:extLst>
          </p:cNvPr>
          <p:cNvCxnSpPr>
            <a:cxnSpLocks/>
          </p:cNvCxnSpPr>
          <p:nvPr/>
        </p:nvCxnSpPr>
        <p:spPr>
          <a:xfrm>
            <a:off x="8910638" y="3801308"/>
            <a:ext cx="2662237" cy="0"/>
          </a:xfrm>
          <a:prstGeom prst="line">
            <a:avLst/>
          </a:prstGeom>
          <a:ln w="19050">
            <a:solidFill>
              <a:srgbClr val="D037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1B1F341-08CC-AB4D-2E52-145C32B26516}"/>
              </a:ext>
            </a:extLst>
          </p:cNvPr>
          <p:cNvSpPr txBox="1"/>
          <p:nvPr/>
        </p:nvSpPr>
        <p:spPr>
          <a:xfrm>
            <a:off x="9933174" y="3495307"/>
            <a:ext cx="1601839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검색 조건 추가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삭제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F499BAC-D305-098E-ED37-F1E2676215D2}"/>
              </a:ext>
            </a:extLst>
          </p:cNvPr>
          <p:cNvSpPr txBox="1"/>
          <p:nvPr/>
        </p:nvSpPr>
        <p:spPr>
          <a:xfrm>
            <a:off x="9380629" y="3860516"/>
            <a:ext cx="2154384" cy="4210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‘+’ </a:t>
            </a:r>
            <a:r>
              <a:rPr lang="ko-KR" altLang="en-US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검색 조건 추가</a:t>
            </a:r>
          </a:p>
          <a:p>
            <a:pPr marL="0" marR="0" lvl="0" indent="0" algn="r" defTabSz="167635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‘-’ </a:t>
            </a:r>
            <a:r>
              <a:rPr lang="ko-KR" altLang="en-US" sz="11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검색 조건 삭제 </a:t>
            </a:r>
            <a:endParaRPr lang="ko-KR" altLang="en-US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3B3838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69" name="자유형: 도형 68">
            <a:extLst>
              <a:ext uri="{FF2B5EF4-FFF2-40B4-BE49-F238E27FC236}">
                <a16:creationId xmlns:a16="http://schemas.microsoft.com/office/drawing/2014/main" id="{0C5A6104-7894-C2B7-4A2F-545419EC9C37}"/>
              </a:ext>
            </a:extLst>
          </p:cNvPr>
          <p:cNvSpPr/>
          <p:nvPr/>
        </p:nvSpPr>
        <p:spPr>
          <a:xfrm flipH="1" flipV="1">
            <a:off x="8274050" y="3874726"/>
            <a:ext cx="3298825" cy="1200959"/>
          </a:xfrm>
          <a:custGeom>
            <a:avLst/>
            <a:gdLst>
              <a:gd name="connsiteX0" fmla="*/ 2750820 w 2750820"/>
              <a:gd name="connsiteY0" fmla="*/ 342900 h 342900"/>
              <a:gd name="connsiteX1" fmla="*/ 2141220 w 2750820"/>
              <a:gd name="connsiteY1" fmla="*/ 0 h 342900"/>
              <a:gd name="connsiteX2" fmla="*/ 0 w 2750820"/>
              <a:gd name="connsiteY2" fmla="*/ 0 h 342900"/>
              <a:gd name="connsiteX0" fmla="*/ 2750820 w 2750820"/>
              <a:gd name="connsiteY0" fmla="*/ 343240 h 343240"/>
              <a:gd name="connsiteX1" fmla="*/ 1941864 w 2750820"/>
              <a:gd name="connsiteY1" fmla="*/ 0 h 343240"/>
              <a:gd name="connsiteX2" fmla="*/ 0 w 2750820"/>
              <a:gd name="connsiteY2" fmla="*/ 340 h 34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0820" h="343240">
                <a:moveTo>
                  <a:pt x="2750820" y="343240"/>
                </a:moveTo>
                <a:lnTo>
                  <a:pt x="1941864" y="0"/>
                </a:lnTo>
                <a:lnTo>
                  <a:pt x="0" y="340"/>
                </a:lnTo>
              </a:path>
            </a:pathLst>
          </a:custGeom>
          <a:ln w="19050">
            <a:solidFill>
              <a:srgbClr val="D037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7A0DAE6-01C6-8B6E-8D9D-ABFF40F84128}"/>
              </a:ext>
            </a:extLst>
          </p:cNvPr>
          <p:cNvSpPr txBox="1"/>
          <p:nvPr/>
        </p:nvSpPr>
        <p:spPr>
          <a:xfrm>
            <a:off x="9933174" y="4752607"/>
            <a:ext cx="1601839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검색식 설정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6CBCF93-F5FA-07F4-7618-0AB6DF66B1B5}"/>
              </a:ext>
            </a:extLst>
          </p:cNvPr>
          <p:cNvSpPr txBox="1"/>
          <p:nvPr/>
        </p:nvSpPr>
        <p:spPr>
          <a:xfrm>
            <a:off x="8829516" y="5117816"/>
            <a:ext cx="2705497" cy="6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AND : </a:t>
            </a:r>
            <a:r>
              <a:rPr lang="ko-KR" altLang="en-US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입력된 검색어 모두 포함</a:t>
            </a:r>
            <a:br>
              <a:rPr lang="en-US" altLang="ko-KR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</a:b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OR : </a:t>
            </a:r>
            <a:r>
              <a:rPr lang="ko-KR" altLang="en-US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입력된 검색어 가운데 하나 이상 포함 </a:t>
            </a:r>
            <a:br>
              <a:rPr lang="en-US" altLang="ko-KR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</a:b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AND NOT : </a:t>
            </a:r>
            <a:r>
              <a:rPr lang="ko-KR" altLang="en-US" sz="11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입력된 검색어 제외 </a:t>
            </a:r>
            <a:endParaRPr lang="ko-KR" altLang="en-US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3B3838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89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3F74C-3E78-4A75-1F2F-D7CB34DC9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7BAA4D2B-BF65-C5CC-548C-74181B961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28651" y="2061319"/>
            <a:ext cx="6354786" cy="3615733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FAB4B3D-98D4-D712-E13A-95D995977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A0A7E0C-D492-22A4-09E2-FAD4A46E3479}"/>
              </a:ext>
            </a:extLst>
          </p:cNvPr>
          <p:cNvSpPr txBox="1"/>
          <p:nvPr/>
        </p:nvSpPr>
        <p:spPr>
          <a:xfrm>
            <a:off x="1439545" y="471024"/>
            <a:ext cx="488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주제분류별로 찾아서 이용할 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07572E-3625-38C4-2FBF-086575AB8EDF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Search For Papers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4B154BB-8E24-EEAE-2B83-8585BE7548E3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C9755B2-E9D3-FFDE-808E-C8D3ED648352}"/>
              </a:ext>
            </a:extLst>
          </p:cNvPr>
          <p:cNvSpPr txBox="1"/>
          <p:nvPr/>
        </p:nvSpPr>
        <p:spPr>
          <a:xfrm>
            <a:off x="478476" y="197319"/>
            <a:ext cx="939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03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327C1B48-7291-2627-150F-A525404CB1FE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45FAF837-DF2F-93AD-1B3F-616D3FE9EF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46" t="18292" r="87310" b="74771"/>
          <a:stretch>
            <a:fillRect/>
          </a:stretch>
        </p:blipFill>
        <p:spPr>
          <a:xfrm>
            <a:off x="968376" y="2722717"/>
            <a:ext cx="466725" cy="250825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A1B4F83-5205-9908-9F70-FFA8A8A83D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98" t="40860" r="4022" b="834"/>
          <a:stretch>
            <a:fillRect/>
          </a:stretch>
        </p:blipFill>
        <p:spPr>
          <a:xfrm>
            <a:off x="787401" y="3538692"/>
            <a:ext cx="5940425" cy="2108199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1F1531AB-8701-0B9D-F82E-231CF2E996FC}"/>
              </a:ext>
            </a:extLst>
          </p:cNvPr>
          <p:cNvSpPr/>
          <p:nvPr/>
        </p:nvSpPr>
        <p:spPr>
          <a:xfrm>
            <a:off x="8137207" y="2061319"/>
            <a:ext cx="3426142" cy="1168746"/>
          </a:xfrm>
          <a:prstGeom prst="rect">
            <a:avLst/>
          </a:prstGeom>
          <a:solidFill>
            <a:schemeClr val="bg2"/>
          </a:solidFill>
          <a:ln>
            <a:solidFill>
              <a:srgbClr val="EB91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FB491A-1011-540D-550E-C0C722E431AA}"/>
              </a:ext>
            </a:extLst>
          </p:cNvPr>
          <p:cNvSpPr txBox="1"/>
          <p:nvPr/>
        </p:nvSpPr>
        <p:spPr>
          <a:xfrm>
            <a:off x="8277021" y="2194739"/>
            <a:ext cx="1905198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01. </a:t>
            </a:r>
            <a:r>
              <a:rPr lang="ko-KR" altLang="en-US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주제분류</a:t>
            </a:r>
            <a:endParaRPr lang="en-US" altLang="ko-KR" sz="1600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3B3838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+mn-cs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3D2A51F1-E86D-F84A-4879-11D359B33C6C}"/>
              </a:ext>
            </a:extLst>
          </p:cNvPr>
          <p:cNvCxnSpPr>
            <a:cxnSpLocks/>
          </p:cNvCxnSpPr>
          <p:nvPr/>
        </p:nvCxnSpPr>
        <p:spPr>
          <a:xfrm>
            <a:off x="8294529" y="2547891"/>
            <a:ext cx="3111499" cy="0"/>
          </a:xfrm>
          <a:prstGeom prst="line">
            <a:avLst/>
          </a:prstGeom>
          <a:solidFill>
            <a:srgbClr val="FFFFFF"/>
          </a:solidFill>
          <a:ln w="12700">
            <a:solidFill>
              <a:srgbClr val="44444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8815460-8A87-5676-91EF-31AA1FE35FDE}"/>
              </a:ext>
            </a:extLst>
          </p:cNvPr>
          <p:cNvSpPr txBox="1"/>
          <p:nvPr/>
        </p:nvSpPr>
        <p:spPr>
          <a:xfrm>
            <a:off x="8277021" y="2591486"/>
            <a:ext cx="3207304" cy="532453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300" spc="0" dirty="0"/>
              <a:t>내가 원하는 주제 분야를 선택해서 이용할 수 있어요</a:t>
            </a:r>
            <a:r>
              <a:rPr lang="en-US" altLang="ko-KR" sz="1300" spc="0" dirty="0"/>
              <a:t>.    </a:t>
            </a:r>
            <a:endParaRPr lang="ko-KR" altLang="en-US" sz="1300" spc="0" dirty="0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00123742-DF0D-C1F8-0375-24D6A43CCAFD}"/>
              </a:ext>
            </a:extLst>
          </p:cNvPr>
          <p:cNvSpPr/>
          <p:nvPr/>
        </p:nvSpPr>
        <p:spPr>
          <a:xfrm>
            <a:off x="7834739" y="2601070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C4C64DB-6240-FFB3-4F2F-A7A6B69A7A35}"/>
              </a:ext>
            </a:extLst>
          </p:cNvPr>
          <p:cNvSpPr/>
          <p:nvPr/>
        </p:nvSpPr>
        <p:spPr>
          <a:xfrm>
            <a:off x="8137207" y="3357508"/>
            <a:ext cx="3426142" cy="1168746"/>
          </a:xfrm>
          <a:prstGeom prst="rect">
            <a:avLst/>
          </a:prstGeom>
          <a:solidFill>
            <a:schemeClr val="bg2"/>
          </a:solidFill>
          <a:ln>
            <a:solidFill>
              <a:srgbClr val="EB91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43922C-9055-E073-25FB-0B954D8F8A7E}"/>
              </a:ext>
            </a:extLst>
          </p:cNvPr>
          <p:cNvSpPr txBox="1"/>
          <p:nvPr/>
        </p:nvSpPr>
        <p:spPr>
          <a:xfrm>
            <a:off x="8277021" y="3490928"/>
            <a:ext cx="1905198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02. </a:t>
            </a:r>
            <a:r>
              <a:rPr lang="ko-KR" altLang="en-US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상세 필터링</a:t>
            </a:r>
            <a:endParaRPr lang="en-US" altLang="ko-KR" sz="1600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3B3838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+mn-cs"/>
            </a:endParaRP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AF06F01A-F003-8664-BE0C-97771CC23AE8}"/>
              </a:ext>
            </a:extLst>
          </p:cNvPr>
          <p:cNvCxnSpPr>
            <a:cxnSpLocks/>
          </p:cNvCxnSpPr>
          <p:nvPr/>
        </p:nvCxnSpPr>
        <p:spPr>
          <a:xfrm>
            <a:off x="8294529" y="3844080"/>
            <a:ext cx="3111499" cy="0"/>
          </a:xfrm>
          <a:prstGeom prst="line">
            <a:avLst/>
          </a:prstGeom>
          <a:solidFill>
            <a:srgbClr val="FFFFFF"/>
          </a:solidFill>
          <a:ln w="12700">
            <a:solidFill>
              <a:srgbClr val="44444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FB2712C-742B-FB6C-846D-017105B10E19}"/>
              </a:ext>
            </a:extLst>
          </p:cNvPr>
          <p:cNvSpPr txBox="1"/>
          <p:nvPr/>
        </p:nvSpPr>
        <p:spPr>
          <a:xfrm>
            <a:off x="8277021" y="3887675"/>
            <a:ext cx="3207304" cy="532453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300" spc="0" dirty="0"/>
              <a:t>주제분류별 인기 논문</a:t>
            </a:r>
            <a:r>
              <a:rPr lang="en-US" altLang="ko-KR" sz="1300" spc="0" dirty="0"/>
              <a:t>, </a:t>
            </a:r>
            <a:r>
              <a:rPr lang="ko-KR" altLang="en-US" sz="1300" spc="0" dirty="0"/>
              <a:t>저널</a:t>
            </a:r>
            <a:r>
              <a:rPr lang="en-US" altLang="ko-KR" sz="1300" spc="0" dirty="0"/>
              <a:t>, </a:t>
            </a:r>
            <a:r>
              <a:rPr lang="ko-KR" altLang="en-US" sz="1300" spc="0" dirty="0"/>
              <a:t>저자</a:t>
            </a:r>
            <a:r>
              <a:rPr lang="en-US" altLang="ko-KR" sz="1300" spc="0" dirty="0"/>
              <a:t>, </a:t>
            </a:r>
            <a:r>
              <a:rPr lang="ko-KR" altLang="en-US" sz="1300" spc="0" dirty="0"/>
              <a:t>키워드</a:t>
            </a:r>
            <a:r>
              <a:rPr lang="en-US" altLang="ko-KR" sz="1300" spc="0" dirty="0"/>
              <a:t>, </a:t>
            </a:r>
            <a:r>
              <a:rPr lang="ko-KR" altLang="en-US" sz="1300" spc="0" dirty="0"/>
              <a:t>저널 목록을 확인해보세요</a:t>
            </a: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37534E32-845F-C348-899E-3FA6B8BB890E}"/>
              </a:ext>
            </a:extLst>
          </p:cNvPr>
          <p:cNvSpPr/>
          <p:nvPr/>
        </p:nvSpPr>
        <p:spPr>
          <a:xfrm>
            <a:off x="7834739" y="3897259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AC4FE897-4B05-BCA6-7D89-827E0D40A4BC}"/>
              </a:ext>
            </a:extLst>
          </p:cNvPr>
          <p:cNvSpPr/>
          <p:nvPr/>
        </p:nvSpPr>
        <p:spPr>
          <a:xfrm>
            <a:off x="6818342" y="4548169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9F5A2061-585A-25E6-FF41-6D3CC2E25EAE}"/>
              </a:ext>
            </a:extLst>
          </p:cNvPr>
          <p:cNvSpPr/>
          <p:nvPr/>
        </p:nvSpPr>
        <p:spPr>
          <a:xfrm>
            <a:off x="1509742" y="2803507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8" name="연결선: 꺾임 47">
            <a:extLst>
              <a:ext uri="{FF2B5EF4-FFF2-40B4-BE49-F238E27FC236}">
                <a16:creationId xmlns:a16="http://schemas.microsoft.com/office/drawing/2014/main" id="{0399A5AF-E77C-949B-A69B-2D9EB5A05D4D}"/>
              </a:ext>
            </a:extLst>
          </p:cNvPr>
          <p:cNvCxnSpPr>
            <a:cxnSpLocks/>
            <a:stCxn id="47" idx="6"/>
            <a:endCxn id="28" idx="2"/>
          </p:cNvCxnSpPr>
          <p:nvPr/>
        </p:nvCxnSpPr>
        <p:spPr>
          <a:xfrm flipV="1">
            <a:off x="1598988" y="2645692"/>
            <a:ext cx="6235751" cy="20243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DB3A3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연결선: 꺾임 58">
            <a:extLst>
              <a:ext uri="{FF2B5EF4-FFF2-40B4-BE49-F238E27FC236}">
                <a16:creationId xmlns:a16="http://schemas.microsoft.com/office/drawing/2014/main" id="{37158A98-9EB8-B94E-DA5C-516F20E13A95}"/>
              </a:ext>
            </a:extLst>
          </p:cNvPr>
          <p:cNvCxnSpPr>
            <a:cxnSpLocks/>
            <a:stCxn id="39" idx="6"/>
            <a:endCxn id="37" idx="2"/>
          </p:cNvCxnSpPr>
          <p:nvPr/>
        </p:nvCxnSpPr>
        <p:spPr>
          <a:xfrm flipV="1">
            <a:off x="6907588" y="3941881"/>
            <a:ext cx="927151" cy="65091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DB3A3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BF09D21-A9FB-1A5F-8C71-30FAFB87FBF0}"/>
              </a:ext>
            </a:extLst>
          </p:cNvPr>
          <p:cNvSpPr txBox="1"/>
          <p:nvPr/>
        </p:nvSpPr>
        <p:spPr>
          <a:xfrm>
            <a:off x="894815" y="1180948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내가 원하는 주제분야를 선택해서 이용할 수 있어요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 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5CAA5415-5469-F4B2-E049-9A359EF859D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82DEABF8-2E1B-6931-3EA2-3687CAB576E0}"/>
              </a:ext>
            </a:extLst>
          </p:cNvPr>
          <p:cNvSpPr>
            <a:spLocks/>
          </p:cNvSpPr>
          <p:nvPr/>
        </p:nvSpPr>
        <p:spPr bwMode="auto">
          <a:xfrm>
            <a:off x="694037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AEB7C54-6795-DDF4-9A0A-CEBEF7A7BC90}"/>
              </a:ext>
            </a:extLst>
          </p:cNvPr>
          <p:cNvSpPr txBox="1"/>
          <p:nvPr/>
        </p:nvSpPr>
        <p:spPr>
          <a:xfrm>
            <a:off x="894815" y="1498229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R="0" lvl="0" indent="0" defTabSz="1676358" fontAlgn="auto" latinLnBrk="0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 kumimoji="0" sz="1400" b="0" i="0" u="none" strike="noStrike" cap="none" spc="-50" normalizeH="0" baseline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</a:lstStyle>
          <a:p>
            <a:r>
              <a:rPr lang="ko-KR" altLang="en-US" dirty="0"/>
              <a:t>주제분류별 인기 논문</a:t>
            </a:r>
            <a:r>
              <a:rPr lang="en-US" altLang="ko-KR" dirty="0"/>
              <a:t>, </a:t>
            </a:r>
            <a:r>
              <a:rPr lang="ko-KR" altLang="en-US" dirty="0"/>
              <a:t>저널</a:t>
            </a:r>
            <a:r>
              <a:rPr lang="en-US" altLang="ko-KR" dirty="0"/>
              <a:t>, </a:t>
            </a:r>
            <a:r>
              <a:rPr lang="ko-KR" altLang="en-US" dirty="0"/>
              <a:t>저자</a:t>
            </a:r>
            <a:r>
              <a:rPr lang="en-US" altLang="ko-KR" dirty="0"/>
              <a:t>, </a:t>
            </a:r>
            <a:r>
              <a:rPr lang="ko-KR" altLang="en-US" dirty="0"/>
              <a:t>키워드</a:t>
            </a:r>
            <a:r>
              <a:rPr lang="en-US" altLang="ko-KR" dirty="0"/>
              <a:t>, </a:t>
            </a:r>
            <a:r>
              <a:rPr lang="ko-KR" altLang="en-US" dirty="0"/>
              <a:t>저널 목록을 확인해보세요</a:t>
            </a:r>
          </a:p>
        </p:txBody>
      </p:sp>
      <p:sp>
        <p:nvSpPr>
          <p:cNvPr id="78" name="Rectangle 6">
            <a:extLst>
              <a:ext uri="{FF2B5EF4-FFF2-40B4-BE49-F238E27FC236}">
                <a16:creationId xmlns:a16="http://schemas.microsoft.com/office/drawing/2014/main" id="{5CCB3631-B007-BCBA-D7F3-43D17079FB8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534959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35265EE4-72E1-72A5-E7F3-EBB6D7DA8B53}"/>
              </a:ext>
            </a:extLst>
          </p:cNvPr>
          <p:cNvSpPr>
            <a:spLocks/>
          </p:cNvSpPr>
          <p:nvPr/>
        </p:nvSpPr>
        <p:spPr bwMode="auto">
          <a:xfrm>
            <a:off x="694037" y="1571819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892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A3727-CCEA-2325-D327-DE3CF384E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BDA64DF4-FFC3-F0EC-6842-C8625627B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BABFE3-871F-7FD6-1CC1-CD09B384D3A9}"/>
              </a:ext>
            </a:extLst>
          </p:cNvPr>
          <p:cNvSpPr txBox="1"/>
          <p:nvPr/>
        </p:nvSpPr>
        <p:spPr>
          <a:xfrm>
            <a:off x="1439545" y="471024"/>
            <a:ext cx="488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Best</a:t>
            </a:r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논문으로 찾아서 이용할 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927A5-E8C9-99E2-2C0E-29B88E42915D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Search For Papers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81F79AD-7E50-4B76-3998-762D1AECC206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0674A5B-D84F-1679-0D75-BF384BEF221E}"/>
              </a:ext>
            </a:extLst>
          </p:cNvPr>
          <p:cNvSpPr txBox="1"/>
          <p:nvPr/>
        </p:nvSpPr>
        <p:spPr>
          <a:xfrm>
            <a:off x="478476" y="197319"/>
            <a:ext cx="9396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03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FDAFA12B-6E39-44E6-F5FA-D2CB75047AEC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59BB97A-82E5-8BE1-5735-BB63D38CD5BC}"/>
              </a:ext>
            </a:extLst>
          </p:cNvPr>
          <p:cNvSpPr txBox="1"/>
          <p:nvPr/>
        </p:nvSpPr>
        <p:spPr>
          <a:xfrm>
            <a:off x="894815" y="1180948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전체 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/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대학교 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/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중고등에서의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인기 논문과 주제 트렌드를 확인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해보세요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371EC15-CD07-C56A-CA45-25DE439C379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FCBF8F58-04AB-C064-572A-2094A0420C1B}"/>
              </a:ext>
            </a:extLst>
          </p:cNvPr>
          <p:cNvSpPr>
            <a:spLocks/>
          </p:cNvSpPr>
          <p:nvPr/>
        </p:nvSpPr>
        <p:spPr bwMode="auto">
          <a:xfrm>
            <a:off x="694037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7CADD-9948-803E-97AC-5D9EF9D407BD}"/>
              </a:ext>
            </a:extLst>
          </p:cNvPr>
          <p:cNvSpPr txBox="1"/>
          <p:nvPr/>
        </p:nvSpPr>
        <p:spPr>
          <a:xfrm>
            <a:off x="894815" y="1498229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주제별 인기 논문도 확인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가능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합니다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E6CFCF-DA5F-BD61-EC75-3F04F90C035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534959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339CE13-9596-8EEC-F4BA-A8CA262D2401}"/>
              </a:ext>
            </a:extLst>
          </p:cNvPr>
          <p:cNvSpPr>
            <a:spLocks/>
          </p:cNvSpPr>
          <p:nvPr/>
        </p:nvSpPr>
        <p:spPr bwMode="auto">
          <a:xfrm>
            <a:off x="694037" y="1571819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C8CD6-EE8B-8388-8BBA-8445A7628C4A}"/>
              </a:ext>
            </a:extLst>
          </p:cNvPr>
          <p:cNvSpPr txBox="1"/>
          <p:nvPr/>
        </p:nvSpPr>
        <p:spPr>
          <a:xfrm>
            <a:off x="894814" y="1815510"/>
            <a:ext cx="8973085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소속된 학교가 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DBpia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를 이용 중이라면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우리 학교 학생들이 많이 이용한 논문과 키워드를 확인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할 수 있어요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D05F05-44E5-89C4-2C7B-7FCA0C363E9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852240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D7691464-B0DF-E3DF-D8E1-C293FE53FCFC}"/>
              </a:ext>
            </a:extLst>
          </p:cNvPr>
          <p:cNvSpPr>
            <a:spLocks/>
          </p:cNvSpPr>
          <p:nvPr/>
        </p:nvSpPr>
        <p:spPr bwMode="auto">
          <a:xfrm>
            <a:off x="694037" y="1889100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C8C3C301-0DAC-FADF-FCB7-3A45456859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6000"/>
                    </a14:imgEffect>
                  </a14:imgLayer>
                </a14:imgProps>
              </a:ext>
            </a:extLst>
          </a:blip>
          <a:srcRect l="2011" r="16854"/>
          <a:stretch/>
        </p:blipFill>
        <p:spPr>
          <a:xfrm>
            <a:off x="1425862" y="2343044"/>
            <a:ext cx="3943747" cy="2303569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6601AB2A-173A-7346-62A6-0CBD07FD9F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35" t="18922" r="81814" b="72498"/>
          <a:stretch/>
        </p:blipFill>
        <p:spPr>
          <a:xfrm>
            <a:off x="1757741" y="2721769"/>
            <a:ext cx="556238" cy="311944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7A2180D6-A31D-D91F-7A94-82FAE4DBA4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977" t="71538" r="29542" b="15954"/>
          <a:stretch/>
        </p:blipFill>
        <p:spPr>
          <a:xfrm>
            <a:off x="3897783" y="3951684"/>
            <a:ext cx="957692" cy="366712"/>
          </a:xfrm>
          <a:custGeom>
            <a:avLst/>
            <a:gdLst>
              <a:gd name="connsiteX0" fmla="*/ 144066 w 752476"/>
              <a:gd name="connsiteY0" fmla="*/ 0 h 288132"/>
              <a:gd name="connsiteX1" fmla="*/ 608410 w 752476"/>
              <a:gd name="connsiteY1" fmla="*/ 0 h 288132"/>
              <a:gd name="connsiteX2" fmla="*/ 752476 w 752476"/>
              <a:gd name="connsiteY2" fmla="*/ 144066 h 288132"/>
              <a:gd name="connsiteX3" fmla="*/ 752475 w 752476"/>
              <a:gd name="connsiteY3" fmla="*/ 144066 h 288132"/>
              <a:gd name="connsiteX4" fmla="*/ 608409 w 752476"/>
              <a:gd name="connsiteY4" fmla="*/ 288132 h 288132"/>
              <a:gd name="connsiteX5" fmla="*/ 144066 w 752476"/>
              <a:gd name="connsiteY5" fmla="*/ 288131 h 288132"/>
              <a:gd name="connsiteX6" fmla="*/ 11321 w 752476"/>
              <a:gd name="connsiteY6" fmla="*/ 200142 h 288132"/>
              <a:gd name="connsiteX7" fmla="*/ 0 w 752476"/>
              <a:gd name="connsiteY7" fmla="*/ 144066 h 288132"/>
              <a:gd name="connsiteX8" fmla="*/ 11321 w 752476"/>
              <a:gd name="connsiteY8" fmla="*/ 87989 h 288132"/>
              <a:gd name="connsiteX9" fmla="*/ 144066 w 752476"/>
              <a:gd name="connsiteY9" fmla="*/ 0 h 28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476" h="288132">
                <a:moveTo>
                  <a:pt x="144066" y="0"/>
                </a:moveTo>
                <a:lnTo>
                  <a:pt x="608410" y="0"/>
                </a:lnTo>
                <a:cubicBezTo>
                  <a:pt x="687975" y="0"/>
                  <a:pt x="752476" y="64501"/>
                  <a:pt x="752476" y="144066"/>
                </a:cubicBezTo>
                <a:lnTo>
                  <a:pt x="752475" y="144066"/>
                </a:lnTo>
                <a:cubicBezTo>
                  <a:pt x="752475" y="223631"/>
                  <a:pt x="687974" y="288132"/>
                  <a:pt x="608409" y="288132"/>
                </a:cubicBezTo>
                <a:lnTo>
                  <a:pt x="144066" y="288131"/>
                </a:lnTo>
                <a:cubicBezTo>
                  <a:pt x="84392" y="288131"/>
                  <a:pt x="33192" y="251849"/>
                  <a:pt x="11321" y="200142"/>
                </a:cubicBezTo>
                <a:lnTo>
                  <a:pt x="0" y="144066"/>
                </a:lnTo>
                <a:lnTo>
                  <a:pt x="11321" y="87989"/>
                </a:lnTo>
                <a:cubicBezTo>
                  <a:pt x="33192" y="36282"/>
                  <a:pt x="84392" y="0"/>
                  <a:pt x="144066" y="0"/>
                </a:cubicBezTo>
                <a:close/>
              </a:path>
            </a:pathLst>
          </a:custGeom>
          <a:ln w="19050" cap="rnd">
            <a:solidFill>
              <a:srgbClr val="D0373C"/>
            </a:solidFill>
            <a:prstDash val="sysDot"/>
          </a:ln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3649C234-7327-6785-CA3B-6195FF7759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942" t="31804" r="2483" b="3713"/>
          <a:stretch/>
        </p:blipFill>
        <p:spPr>
          <a:xfrm>
            <a:off x="5831229" y="2343044"/>
            <a:ext cx="4934909" cy="2303569"/>
          </a:xfrm>
          <a:prstGeom prst="rect">
            <a:avLst/>
          </a:prstGeom>
          <a:ln w="6350">
            <a:solidFill>
              <a:srgbClr val="DB3A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직사각형 44">
            <a:extLst>
              <a:ext uri="{FF2B5EF4-FFF2-40B4-BE49-F238E27FC236}">
                <a16:creationId xmlns:a16="http://schemas.microsoft.com/office/drawing/2014/main" id="{CAFF945C-E4E9-8A06-4D46-3DEC5F809C88}"/>
              </a:ext>
            </a:extLst>
          </p:cNvPr>
          <p:cNvSpPr/>
          <p:nvPr/>
        </p:nvSpPr>
        <p:spPr>
          <a:xfrm>
            <a:off x="5831229" y="4095750"/>
            <a:ext cx="4934909" cy="550863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로그인하고</a:t>
            </a:r>
            <a:r>
              <a:rPr lang="en-US" altLang="ko-KR" sz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우리 기관에서 </a:t>
            </a:r>
            <a:br>
              <a:rPr lang="en-US" altLang="ko-KR" sz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</a:br>
            <a:r>
              <a:rPr lang="ko-KR" altLang="en-US" sz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C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어떤 논문을 이용했는 지 확인</a:t>
            </a:r>
            <a:r>
              <a:rPr lang="ko-KR" altLang="en-US" sz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해보세요 </a:t>
            </a: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CC7A2852-22AB-576E-A806-C72394382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8546" y="4846348"/>
            <a:ext cx="4934909" cy="1719818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직사각형 48">
            <a:extLst>
              <a:ext uri="{FF2B5EF4-FFF2-40B4-BE49-F238E27FC236}">
                <a16:creationId xmlns:a16="http://schemas.microsoft.com/office/drawing/2014/main" id="{4A84A961-6F33-60E4-15D4-E28F51944FAF}"/>
              </a:ext>
            </a:extLst>
          </p:cNvPr>
          <p:cNvSpPr/>
          <p:nvPr/>
        </p:nvSpPr>
        <p:spPr>
          <a:xfrm>
            <a:off x="3628546" y="6210301"/>
            <a:ext cx="4934909" cy="355866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우리 학교 학생들이 많이 이용한 논문과 키워드 확인 가능</a:t>
            </a:r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97F15FD6-BFA5-D643-9B3F-61701CE289BB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4910138" y="3494828"/>
            <a:ext cx="755599" cy="622353"/>
          </a:xfrm>
          <a:prstGeom prst="bentConnector3">
            <a:avLst>
              <a:gd name="adj1" fmla="val 78784"/>
            </a:avLst>
          </a:prstGeom>
          <a:noFill/>
          <a:ln w="25400" cap="rnd">
            <a:solidFill>
              <a:srgbClr val="DB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C763B238-D317-91E5-2CC5-27DA2ED1810A}"/>
              </a:ext>
            </a:extLst>
          </p:cNvPr>
          <p:cNvSpPr/>
          <p:nvPr/>
        </p:nvSpPr>
        <p:spPr>
          <a:xfrm>
            <a:off x="5665737" y="3450206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8070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662B78-C21F-4D06-3412-02E7B8B2F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액자 20">
            <a:extLst>
              <a:ext uri="{FF2B5EF4-FFF2-40B4-BE49-F238E27FC236}">
                <a16:creationId xmlns:a16="http://schemas.microsoft.com/office/drawing/2014/main" id="{08E8C9DB-1CA7-2503-7BE3-AD6ED37FA3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53"/>
            </a:avLst>
          </a:prstGeom>
          <a:solidFill>
            <a:srgbClr val="DB3A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9733D-6E43-65A2-C04B-6BD1B686B5CA}"/>
              </a:ext>
            </a:extLst>
          </p:cNvPr>
          <p:cNvSpPr txBox="1"/>
          <p:nvPr/>
        </p:nvSpPr>
        <p:spPr>
          <a:xfrm>
            <a:off x="2119086" y="884976"/>
            <a:ext cx="79538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4400" b="0" i="0" u="none" strike="noStrike" kern="1200" cap="none" spc="-15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04</a:t>
            </a:r>
            <a:endParaRPr kumimoji="0" lang="ko-KR" altLang="en-US" sz="34400" b="0" i="0" u="none" strike="noStrike" kern="1200" cap="none" spc="-15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ABF7F9-7DEE-9A35-21FF-04408D77AA90}"/>
              </a:ext>
            </a:extLst>
          </p:cNvPr>
          <p:cNvSpPr/>
          <p:nvPr/>
        </p:nvSpPr>
        <p:spPr>
          <a:xfrm>
            <a:off x="2567234" y="2595880"/>
            <a:ext cx="7057534" cy="899160"/>
          </a:xfrm>
          <a:prstGeom prst="rect">
            <a:avLst/>
          </a:prstGeom>
          <a:solidFill>
            <a:srgbClr val="F5C8C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-15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논문 이용하기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C21918-E33B-20B4-8A84-52BADCCBFBFE}"/>
              </a:ext>
            </a:extLst>
          </p:cNvPr>
          <p:cNvSpPr txBox="1"/>
          <p:nvPr/>
        </p:nvSpPr>
        <p:spPr>
          <a:xfrm>
            <a:off x="4252279" y="2690106"/>
            <a:ext cx="36874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- Using the Papers -</a:t>
            </a:r>
            <a:endParaRPr lang="ko-KR" altLang="en-US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6876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42287-4BB6-C08F-FF62-E5871D910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EEC2A956-9FC8-7813-D8F3-84B4AD72B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733675" y="1589419"/>
            <a:ext cx="6724650" cy="3276324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10CC6BF-C2D3-CDE9-8898-6AB34A2DB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9869012-FD39-A31B-7285-BCE65734385E}"/>
              </a:ext>
            </a:extLst>
          </p:cNvPr>
          <p:cNvSpPr txBox="1"/>
          <p:nvPr/>
        </p:nvSpPr>
        <p:spPr>
          <a:xfrm>
            <a:off x="1439545" y="471024"/>
            <a:ext cx="488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논문 상세페이지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900E9E-6F85-9B53-C1AF-4097BF81DE58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Using the Papers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1559ECA3-7E8A-0254-9819-5A831D6A6D0B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2851272-7834-7156-64B3-BEE661F1385C}"/>
              </a:ext>
            </a:extLst>
          </p:cNvPr>
          <p:cNvSpPr txBox="1"/>
          <p:nvPr/>
        </p:nvSpPr>
        <p:spPr>
          <a:xfrm>
            <a:off x="478476" y="197319"/>
            <a:ext cx="998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04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FCA70455-754E-933F-0DB3-3C779002EE20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E000AD3-B05F-2BB7-AA05-6E369C0828B6}"/>
              </a:ext>
            </a:extLst>
          </p:cNvPr>
          <p:cNvSpPr txBox="1"/>
          <p:nvPr/>
        </p:nvSpPr>
        <p:spPr>
          <a:xfrm>
            <a:off x="894815" y="1180948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논문에 대한 정보를 논문 상세페이지에서 확인하세요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963F680-ABA2-235D-1E7B-7EF96035592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A4982AE6-061F-CFE9-6A24-2D5E590F29FE}"/>
              </a:ext>
            </a:extLst>
          </p:cNvPr>
          <p:cNvSpPr>
            <a:spLocks/>
          </p:cNvSpPr>
          <p:nvPr/>
        </p:nvSpPr>
        <p:spPr bwMode="auto">
          <a:xfrm>
            <a:off x="694037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549AC8C8-C963-41A9-BF0D-EFA84000A1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" t="27424" r="46884" b="38619"/>
          <a:stretch>
            <a:fillRect/>
          </a:stretch>
        </p:blipFill>
        <p:spPr>
          <a:xfrm>
            <a:off x="2754630" y="2487930"/>
            <a:ext cx="3550920" cy="1112520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98851E24-D884-8D61-4A46-60317604D0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014" t="86848" r="42210" b="5477"/>
          <a:stretch>
            <a:fillRect/>
          </a:stretch>
        </p:blipFill>
        <p:spPr>
          <a:xfrm>
            <a:off x="5760721" y="4434840"/>
            <a:ext cx="859155" cy="251460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53EE0F67-4626-2B0C-6AD0-4806B1961F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824" t="86848" r="28399" b="5477"/>
          <a:stretch>
            <a:fillRect/>
          </a:stretch>
        </p:blipFill>
        <p:spPr>
          <a:xfrm>
            <a:off x="6689409" y="4434840"/>
            <a:ext cx="859155" cy="251460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323499DF-FC6D-6FF6-74D6-3C5A30E42461}"/>
              </a:ext>
            </a:extLst>
          </p:cNvPr>
          <p:cNvCxnSpPr>
            <a:cxnSpLocks/>
          </p:cNvCxnSpPr>
          <p:nvPr/>
        </p:nvCxnSpPr>
        <p:spPr>
          <a:xfrm flipH="1">
            <a:off x="709684" y="2628834"/>
            <a:ext cx="2043891" cy="0"/>
          </a:xfrm>
          <a:prstGeom prst="line">
            <a:avLst/>
          </a:prstGeom>
          <a:ln w="19050">
            <a:solidFill>
              <a:srgbClr val="D037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9D2D011-6731-0ABB-3F54-BDEEE28DCF97}"/>
              </a:ext>
            </a:extLst>
          </p:cNvPr>
          <p:cNvSpPr txBox="1"/>
          <p:nvPr/>
        </p:nvSpPr>
        <p:spPr>
          <a:xfrm>
            <a:off x="748093" y="2307500"/>
            <a:ext cx="1601839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상세페이지 이동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5367D1-94E7-D4A2-A556-CE7ECDF12015}"/>
              </a:ext>
            </a:extLst>
          </p:cNvPr>
          <p:cNvSpPr txBox="1"/>
          <p:nvPr/>
        </p:nvSpPr>
        <p:spPr>
          <a:xfrm>
            <a:off x="748093" y="2694140"/>
            <a:ext cx="1952221" cy="36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저자명</a:t>
            </a:r>
            <a:r>
              <a:rPr lang="en-US" altLang="ko-KR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발행기관명</a:t>
            </a:r>
            <a:r>
              <a:rPr lang="en-US" altLang="ko-KR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저널명</a:t>
            </a:r>
            <a:r>
              <a:rPr lang="en-US" altLang="ko-KR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1050" b="0" kern="1200" spc="-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권호명</a:t>
            </a:r>
            <a:r>
              <a:rPr lang="ko-KR" altLang="en-US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 클릭 시 각 상세 페이지로 이동</a:t>
            </a: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8B562D53-D804-1FE1-60F1-0F588C316F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37" y="4424896"/>
            <a:ext cx="3276301" cy="1853310"/>
          </a:xfrm>
          <a:prstGeom prst="rect">
            <a:avLst/>
          </a:prstGeom>
          <a:ln w="6350">
            <a:solidFill>
              <a:srgbClr val="D0373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직사각형 50">
            <a:extLst>
              <a:ext uri="{FF2B5EF4-FFF2-40B4-BE49-F238E27FC236}">
                <a16:creationId xmlns:a16="http://schemas.microsoft.com/office/drawing/2014/main" id="{AB8E1F52-9F72-DC65-849B-48593DDBB103}"/>
              </a:ext>
            </a:extLst>
          </p:cNvPr>
          <p:cNvSpPr/>
          <p:nvPr/>
        </p:nvSpPr>
        <p:spPr>
          <a:xfrm>
            <a:off x="694037" y="6024562"/>
            <a:ext cx="3276301" cy="253643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논문 이용수 통계 데이터 확인 가능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DAE3B51B-D13D-FDEA-7412-581E1632FE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" t="69521" r="81610" b="22804"/>
          <a:stretch>
            <a:fillRect/>
          </a:stretch>
        </p:blipFill>
        <p:spPr>
          <a:xfrm>
            <a:off x="2754630" y="3867150"/>
            <a:ext cx="1215708" cy="251460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sp>
        <p:nvSpPr>
          <p:cNvPr id="67" name="자유형: 도형 66">
            <a:extLst>
              <a:ext uri="{FF2B5EF4-FFF2-40B4-BE49-F238E27FC236}">
                <a16:creationId xmlns:a16="http://schemas.microsoft.com/office/drawing/2014/main" id="{BC32B7B3-8192-026F-79AC-76265D0DF50C}"/>
              </a:ext>
            </a:extLst>
          </p:cNvPr>
          <p:cNvSpPr/>
          <p:nvPr/>
        </p:nvSpPr>
        <p:spPr>
          <a:xfrm>
            <a:off x="4243389" y="4681538"/>
            <a:ext cx="1989771" cy="892968"/>
          </a:xfrm>
          <a:custGeom>
            <a:avLst/>
            <a:gdLst>
              <a:gd name="connsiteX0" fmla="*/ 2062163 w 2062163"/>
              <a:gd name="connsiteY0" fmla="*/ 0 h 681037"/>
              <a:gd name="connsiteX1" fmla="*/ 2062163 w 2062163"/>
              <a:gd name="connsiteY1" fmla="*/ 681037 h 681037"/>
              <a:gd name="connsiteX2" fmla="*/ 0 w 2062163"/>
              <a:gd name="connsiteY2" fmla="*/ 681037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2163" h="681037">
                <a:moveTo>
                  <a:pt x="2062163" y="0"/>
                </a:moveTo>
                <a:lnTo>
                  <a:pt x="2062163" y="681037"/>
                </a:lnTo>
                <a:lnTo>
                  <a:pt x="0" y="681037"/>
                </a:lnTo>
              </a:path>
            </a:pathLst>
          </a:custGeom>
          <a:ln w="19050">
            <a:solidFill>
              <a:srgbClr val="D037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23986B-2632-0C3A-9CC3-1927972CDF6F}"/>
              </a:ext>
            </a:extLst>
          </p:cNvPr>
          <p:cNvSpPr txBox="1"/>
          <p:nvPr/>
        </p:nvSpPr>
        <p:spPr>
          <a:xfrm>
            <a:off x="4337887" y="5239247"/>
            <a:ext cx="1601839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내서재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 담기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B0347D1-8045-0BAF-985B-EDE44C622EC9}"/>
              </a:ext>
            </a:extLst>
          </p:cNvPr>
          <p:cNvSpPr txBox="1"/>
          <p:nvPr/>
        </p:nvSpPr>
        <p:spPr>
          <a:xfrm>
            <a:off x="4337887" y="5671504"/>
            <a:ext cx="2210552" cy="289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내서재에 담아 필요할 때마다 확인 가능</a:t>
            </a:r>
            <a:br>
              <a:rPr lang="ko-KR" altLang="en-US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</a:br>
            <a:r>
              <a:rPr lang="en-US" altLang="ko-KR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※ </a:t>
            </a:r>
            <a:r>
              <a:rPr lang="ko-KR" altLang="en-US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내서재 기능은 개인 로그인을 하여야 사용할 수 있습니다</a:t>
            </a:r>
            <a:endParaRPr lang="ko-KR" altLang="en-US" sz="900" b="0" kern="1200" dirty="0">
              <a:solidFill>
                <a:srgbClr val="D1383D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70" name="자유형: 도형 69">
            <a:extLst>
              <a:ext uri="{FF2B5EF4-FFF2-40B4-BE49-F238E27FC236}">
                <a16:creationId xmlns:a16="http://schemas.microsoft.com/office/drawing/2014/main" id="{FBFABCDD-E255-9DFE-EAC6-E8833748A774}"/>
              </a:ext>
            </a:extLst>
          </p:cNvPr>
          <p:cNvSpPr/>
          <p:nvPr/>
        </p:nvSpPr>
        <p:spPr>
          <a:xfrm flipH="1">
            <a:off x="7056119" y="4681538"/>
            <a:ext cx="2402204" cy="892968"/>
          </a:xfrm>
          <a:custGeom>
            <a:avLst/>
            <a:gdLst>
              <a:gd name="connsiteX0" fmla="*/ 2062163 w 2062163"/>
              <a:gd name="connsiteY0" fmla="*/ 0 h 681037"/>
              <a:gd name="connsiteX1" fmla="*/ 2062163 w 2062163"/>
              <a:gd name="connsiteY1" fmla="*/ 681037 h 681037"/>
              <a:gd name="connsiteX2" fmla="*/ 0 w 2062163"/>
              <a:gd name="connsiteY2" fmla="*/ 681037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2163" h="681037">
                <a:moveTo>
                  <a:pt x="2062163" y="0"/>
                </a:moveTo>
                <a:lnTo>
                  <a:pt x="2062163" y="681037"/>
                </a:lnTo>
                <a:lnTo>
                  <a:pt x="0" y="681037"/>
                </a:lnTo>
              </a:path>
            </a:pathLst>
          </a:custGeom>
          <a:ln w="19050">
            <a:solidFill>
              <a:srgbClr val="D037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2942E4F-EB79-BFC2-D8F2-832EB62E18A6}"/>
              </a:ext>
            </a:extLst>
          </p:cNvPr>
          <p:cNvSpPr txBox="1"/>
          <p:nvPr/>
        </p:nvSpPr>
        <p:spPr>
          <a:xfrm>
            <a:off x="7779787" y="5239247"/>
            <a:ext cx="1601839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AI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채팅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7C83221-3DE6-F815-C0C0-D9AB0E6F786E}"/>
              </a:ext>
            </a:extLst>
          </p:cNvPr>
          <p:cNvSpPr txBox="1"/>
          <p:nvPr/>
        </p:nvSpPr>
        <p:spPr>
          <a:xfrm>
            <a:off x="7171074" y="5671504"/>
            <a:ext cx="2210552" cy="2895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논문을 보다 쉽게 </a:t>
            </a:r>
            <a:r>
              <a:rPr lang="en-US" altLang="ko-KR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AI</a:t>
            </a:r>
            <a:r>
              <a:rPr lang="ko-KR" altLang="en-US" sz="105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로 활용할 수 있어요</a:t>
            </a:r>
            <a:endParaRPr lang="en-US" altLang="ko-KR" sz="1050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3B3838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+mn-cs"/>
            </a:endParaRPr>
          </a:p>
          <a:p>
            <a:pPr marL="0" marR="0" lvl="0" indent="0" algn="r" defTabSz="1676358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※ </a:t>
            </a:r>
            <a:r>
              <a:rPr lang="ko-KR" altLang="en-US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기능은 기관인증을 하거나 구독권을 구매해야 이용할 수 있어요</a:t>
            </a:r>
            <a:endParaRPr lang="ko-KR" altLang="en-US" sz="900" b="0" kern="1200" dirty="0">
              <a:solidFill>
                <a:srgbClr val="D1383D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73" name="자유형: 도형 72">
            <a:extLst>
              <a:ext uri="{FF2B5EF4-FFF2-40B4-BE49-F238E27FC236}">
                <a16:creationId xmlns:a16="http://schemas.microsoft.com/office/drawing/2014/main" id="{89DA5DF6-32FC-B35E-1B4F-ABE92BDFC045}"/>
              </a:ext>
            </a:extLst>
          </p:cNvPr>
          <p:cNvSpPr/>
          <p:nvPr/>
        </p:nvSpPr>
        <p:spPr>
          <a:xfrm>
            <a:off x="9020175" y="3680728"/>
            <a:ext cx="2490788" cy="762685"/>
          </a:xfrm>
          <a:custGeom>
            <a:avLst/>
            <a:gdLst>
              <a:gd name="connsiteX0" fmla="*/ 0 w 2490788"/>
              <a:gd name="connsiteY0" fmla="*/ 347663 h 347663"/>
              <a:gd name="connsiteX1" fmla="*/ 519113 w 2490788"/>
              <a:gd name="connsiteY1" fmla="*/ 0 h 347663"/>
              <a:gd name="connsiteX2" fmla="*/ 2490788 w 2490788"/>
              <a:gd name="connsiteY2" fmla="*/ 0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0788" h="347663">
                <a:moveTo>
                  <a:pt x="0" y="347663"/>
                </a:moveTo>
                <a:lnTo>
                  <a:pt x="519113" y="0"/>
                </a:lnTo>
                <a:lnTo>
                  <a:pt x="2490788" y="0"/>
                </a:lnTo>
              </a:path>
            </a:pathLst>
          </a:custGeom>
          <a:ln w="19050">
            <a:solidFill>
              <a:srgbClr val="D037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B4143EAC-FB5E-F0AC-06EE-E92BD421C5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6303" t="86848" r="921" b="5477"/>
          <a:stretch>
            <a:fillRect/>
          </a:stretch>
        </p:blipFill>
        <p:spPr>
          <a:xfrm>
            <a:off x="8537259" y="4434840"/>
            <a:ext cx="859155" cy="251460"/>
          </a:xfrm>
          <a:custGeom>
            <a:avLst/>
            <a:gdLst>
              <a:gd name="connsiteX0" fmla="*/ 0 w 762123"/>
              <a:gd name="connsiteY0" fmla="*/ 0 h 166686"/>
              <a:gd name="connsiteX1" fmla="*/ 762123 w 762123"/>
              <a:gd name="connsiteY1" fmla="*/ 0 h 166686"/>
              <a:gd name="connsiteX2" fmla="*/ 762123 w 762123"/>
              <a:gd name="connsiteY2" fmla="*/ 166686 h 166686"/>
              <a:gd name="connsiteX3" fmla="*/ 0 w 762123"/>
              <a:gd name="connsiteY3" fmla="*/ 166686 h 166686"/>
              <a:gd name="connsiteX4" fmla="*/ 0 w 762123"/>
              <a:gd name="connsiteY4" fmla="*/ 0 h 16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123" h="166686">
                <a:moveTo>
                  <a:pt x="0" y="0"/>
                </a:moveTo>
                <a:lnTo>
                  <a:pt x="762123" y="0"/>
                </a:lnTo>
                <a:lnTo>
                  <a:pt x="762123" y="166686"/>
                </a:lnTo>
                <a:lnTo>
                  <a:pt x="0" y="166686"/>
                </a:lnTo>
                <a:lnTo>
                  <a:pt x="0" y="0"/>
                </a:lnTo>
                <a:close/>
              </a:path>
            </a:pathLst>
          </a:custGeom>
          <a:ln w="19050" cap="rnd">
            <a:solidFill>
              <a:srgbClr val="DB3A3F"/>
            </a:solidFill>
            <a:prstDash val="sysDot"/>
          </a:ln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F099DBF0-2BA0-72B5-E315-70A6D59E76B0}"/>
              </a:ext>
            </a:extLst>
          </p:cNvPr>
          <p:cNvSpPr txBox="1"/>
          <p:nvPr/>
        </p:nvSpPr>
        <p:spPr>
          <a:xfrm>
            <a:off x="9909124" y="3344611"/>
            <a:ext cx="1601839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논문보기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D912AB2-6F3E-1AC9-4A24-E1ABD04BD42A}"/>
              </a:ext>
            </a:extLst>
          </p:cNvPr>
          <p:cNvSpPr txBox="1"/>
          <p:nvPr/>
        </p:nvSpPr>
        <p:spPr>
          <a:xfrm>
            <a:off x="9300411" y="3823654"/>
            <a:ext cx="2210552" cy="900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0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소속 기관 </a:t>
            </a:r>
            <a:r>
              <a:rPr lang="en-US" altLang="ko-KR" sz="10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/ </a:t>
            </a:r>
            <a:r>
              <a:rPr lang="ko-KR" altLang="en-US" sz="10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학교 인증이 되어있을 경우 논문보기를 바로 할 수 있어요</a:t>
            </a:r>
            <a:r>
              <a:rPr lang="en-US" altLang="ko-KR" sz="10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  <a:p>
            <a:pPr marL="0" marR="0" lvl="0" indent="0" algn="r" defTabSz="1676358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개인적으로 이용하고 싶은 경우</a:t>
            </a:r>
            <a:br>
              <a:rPr lang="en-US" altLang="ko-KR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</a:br>
            <a:r>
              <a:rPr lang="en-US" altLang="ko-KR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[</a:t>
            </a:r>
            <a:r>
              <a:rPr lang="ko-KR" altLang="en-US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논문 구매하기</a:t>
            </a:r>
            <a:r>
              <a:rPr lang="en-US" altLang="ko-KR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]</a:t>
            </a:r>
            <a:r>
              <a:rPr lang="ko-KR" altLang="en-US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를 통해 이용할 수 있어요</a:t>
            </a:r>
            <a:r>
              <a:rPr lang="en-US" altLang="ko-KR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 </a:t>
            </a:r>
          </a:p>
          <a:p>
            <a:pPr marL="0" marR="0" lvl="0" indent="0" algn="r" defTabSz="1676358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정기구독권을 구매하면 논문보기를</a:t>
            </a:r>
            <a:r>
              <a:rPr lang="en-US" altLang="ko-KR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 </a:t>
            </a:r>
            <a:r>
              <a:rPr lang="ko-KR" altLang="en-US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무료로 이용할 수 있어요</a:t>
            </a:r>
            <a:r>
              <a:rPr lang="en-US" altLang="ko-KR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 </a:t>
            </a:r>
            <a:br>
              <a:rPr lang="en-US" altLang="ko-KR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</a:br>
            <a:r>
              <a:rPr lang="en-US" altLang="ko-KR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(</a:t>
            </a:r>
            <a:r>
              <a:rPr lang="ko-KR" altLang="en-US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인쇄</a:t>
            </a:r>
            <a:r>
              <a:rPr lang="en-US" altLang="ko-KR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다운로드는 별도 비용 발생</a:t>
            </a:r>
            <a:r>
              <a:rPr lang="en-US" altLang="ko-KR" sz="600" b="0" kern="1200" dirty="0">
                <a:solidFill>
                  <a:srgbClr val="D1383D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)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33213AD2-2F95-4807-039A-43951F8C1651}"/>
              </a:ext>
            </a:extLst>
          </p:cNvPr>
          <p:cNvSpPr/>
          <p:nvPr/>
        </p:nvSpPr>
        <p:spPr>
          <a:xfrm rot="16200000" flipV="1">
            <a:off x="1902729" y="3465878"/>
            <a:ext cx="341148" cy="1360544"/>
          </a:xfrm>
          <a:custGeom>
            <a:avLst/>
            <a:gdLst>
              <a:gd name="connsiteX0" fmla="*/ 2062163 w 2062163"/>
              <a:gd name="connsiteY0" fmla="*/ 0 h 681037"/>
              <a:gd name="connsiteX1" fmla="*/ 2062163 w 2062163"/>
              <a:gd name="connsiteY1" fmla="*/ 681037 h 681037"/>
              <a:gd name="connsiteX2" fmla="*/ 0 w 2062163"/>
              <a:gd name="connsiteY2" fmla="*/ 681037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2163" h="681037">
                <a:moveTo>
                  <a:pt x="2062163" y="0"/>
                </a:moveTo>
                <a:lnTo>
                  <a:pt x="2062163" y="681037"/>
                </a:lnTo>
                <a:lnTo>
                  <a:pt x="0" y="681037"/>
                </a:lnTo>
              </a:path>
            </a:pathLst>
          </a:custGeom>
          <a:ln w="19050">
            <a:solidFill>
              <a:srgbClr val="D037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0D5E9-7004-B222-A5A5-30B391A03BD6}"/>
              </a:ext>
            </a:extLst>
          </p:cNvPr>
          <p:cNvSpPr txBox="1"/>
          <p:nvPr/>
        </p:nvSpPr>
        <p:spPr>
          <a:xfrm>
            <a:off x="1412932" y="3628914"/>
            <a:ext cx="1601839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이용수 확인</a:t>
            </a:r>
            <a:endParaRPr lang="ko-KR" altLang="en-US" sz="1400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3B3838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252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D3366-1BFA-58C3-65CE-468D69A90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C287F155-1E07-9FFC-9F08-EDF7BF9982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8650" y="2133599"/>
            <a:ext cx="7294186" cy="4253375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EF8E550-A733-B5FC-1ED1-92D494C71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E51082-C460-BD6D-9D7F-D4615079C860}"/>
              </a:ext>
            </a:extLst>
          </p:cNvPr>
          <p:cNvSpPr txBox="1"/>
          <p:nvPr/>
        </p:nvSpPr>
        <p:spPr>
          <a:xfrm>
            <a:off x="1439545" y="471024"/>
            <a:ext cx="488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논문 뷰어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FE60CF-4283-877A-5B6A-05272234B14E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Using the Papers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542A6BFC-21BE-AD75-E11F-6E0996CD36F9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A3BD189-EC46-F7C8-5D04-D69D113BC6B8}"/>
              </a:ext>
            </a:extLst>
          </p:cNvPr>
          <p:cNvSpPr txBox="1"/>
          <p:nvPr/>
        </p:nvSpPr>
        <p:spPr>
          <a:xfrm>
            <a:off x="478476" y="197319"/>
            <a:ext cx="998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04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5B18C9D4-904B-9C26-9279-3A20FAB3E029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1074C34-0683-86C7-ABF7-D719C2D96311}"/>
              </a:ext>
            </a:extLst>
          </p:cNvPr>
          <p:cNvSpPr txBox="1"/>
          <p:nvPr/>
        </p:nvSpPr>
        <p:spPr>
          <a:xfrm>
            <a:off x="894815" y="1180948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논문보기를 통해 논문을 읽고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,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메모하면서 이용할 수 있어요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1D21F92-42B7-A504-72EE-F2244A4E917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DAA2A0F2-2C80-3984-B690-6EDBBC326EB6}"/>
              </a:ext>
            </a:extLst>
          </p:cNvPr>
          <p:cNvSpPr>
            <a:spLocks/>
          </p:cNvSpPr>
          <p:nvPr/>
        </p:nvSpPr>
        <p:spPr bwMode="auto">
          <a:xfrm>
            <a:off x="694037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49298CA8-E2C5-D1F6-F268-4B7F2CF4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282" t="504" r="54013" b="94793"/>
          <a:stretch>
            <a:fillRect/>
          </a:stretch>
        </p:blipFill>
        <p:spPr>
          <a:xfrm>
            <a:off x="3348038" y="2155031"/>
            <a:ext cx="635000" cy="200026"/>
          </a:xfrm>
          <a:prstGeom prst="rect">
            <a:avLst/>
          </a:prstGeom>
          <a:ln w="12700">
            <a:solidFill>
              <a:srgbClr val="FF0000"/>
            </a:solidFill>
            <a:prstDash val="sysDash"/>
          </a:ln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267FBDB-C35F-4FAF-4E85-830F117436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406" t="6765" r="185" b="6948"/>
          <a:stretch>
            <a:fillRect/>
          </a:stretch>
        </p:blipFill>
        <p:spPr>
          <a:xfrm>
            <a:off x="7514830" y="2421333"/>
            <a:ext cx="394493" cy="3670117"/>
          </a:xfrm>
          <a:prstGeom prst="rect">
            <a:avLst/>
          </a:prstGeom>
          <a:ln w="12700">
            <a:solidFill>
              <a:srgbClr val="FF0000"/>
            </a:solidFill>
            <a:prstDash val="sysDash"/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8FD7369-F599-C8B3-47C5-624CDC9FD0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124" t="17589" r="6355" b="76654"/>
          <a:stretch>
            <a:fillRect/>
          </a:stretch>
        </p:blipFill>
        <p:spPr>
          <a:xfrm>
            <a:off x="6127997" y="2870414"/>
            <a:ext cx="1301611" cy="235927"/>
          </a:xfrm>
          <a:prstGeom prst="rect">
            <a:avLst/>
          </a:prstGeom>
          <a:ln w="12700">
            <a:solidFill>
              <a:srgbClr val="FF0000"/>
            </a:solidFill>
            <a:prstDash val="sysDash"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433AC9-4544-1E4F-FF5A-845DABA30913}"/>
              </a:ext>
            </a:extLst>
          </p:cNvPr>
          <p:cNvSpPr txBox="1"/>
          <p:nvPr/>
        </p:nvSpPr>
        <p:spPr>
          <a:xfrm>
            <a:off x="8432007" y="1572541"/>
            <a:ext cx="2924282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01. 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AI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채팅을 바로 이용할 수 있어요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F926EC-E1BB-BC8A-0538-20587F50AE0A}"/>
              </a:ext>
            </a:extLst>
          </p:cNvPr>
          <p:cNvSpPr txBox="1"/>
          <p:nvPr/>
        </p:nvSpPr>
        <p:spPr>
          <a:xfrm>
            <a:off x="9145736" y="1977765"/>
            <a:ext cx="2210552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sz="10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AI </a:t>
            </a:r>
            <a:r>
              <a:rPr lang="ko-KR" altLang="en-US" sz="10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채팅은 소속기관이 있거나 구독권을 구매한 이용자가 사용할 수 있어요</a:t>
            </a:r>
            <a:r>
              <a:rPr lang="en-US" altLang="ko-KR" sz="10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546D796D-5E80-C00B-41AB-8B7E8807AD02}"/>
              </a:ext>
            </a:extLst>
          </p:cNvPr>
          <p:cNvSpPr/>
          <p:nvPr/>
        </p:nvSpPr>
        <p:spPr>
          <a:xfrm>
            <a:off x="3634854" y="1897039"/>
            <a:ext cx="7824716" cy="241110"/>
          </a:xfrm>
          <a:custGeom>
            <a:avLst/>
            <a:gdLst>
              <a:gd name="connsiteX0" fmla="*/ 0 w 7824716"/>
              <a:gd name="connsiteY0" fmla="*/ 241110 h 241110"/>
              <a:gd name="connsiteX1" fmla="*/ 0 w 7824716"/>
              <a:gd name="connsiteY1" fmla="*/ 0 h 241110"/>
              <a:gd name="connsiteX2" fmla="*/ 7824716 w 7824716"/>
              <a:gd name="connsiteY2" fmla="*/ 0 h 2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4716" h="241110">
                <a:moveTo>
                  <a:pt x="0" y="241110"/>
                </a:moveTo>
                <a:lnTo>
                  <a:pt x="0" y="0"/>
                </a:lnTo>
                <a:lnTo>
                  <a:pt x="7824716" y="0"/>
                </a:lnTo>
              </a:path>
            </a:pathLst>
          </a:custGeom>
          <a:ln w="19050">
            <a:solidFill>
              <a:srgbClr val="D037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자유형: 도형 41">
            <a:extLst>
              <a:ext uri="{FF2B5EF4-FFF2-40B4-BE49-F238E27FC236}">
                <a16:creationId xmlns:a16="http://schemas.microsoft.com/office/drawing/2014/main" id="{E42793B6-3236-0715-872A-FAF8EA322D40}"/>
              </a:ext>
            </a:extLst>
          </p:cNvPr>
          <p:cNvSpPr/>
          <p:nvPr/>
        </p:nvSpPr>
        <p:spPr>
          <a:xfrm flipV="1">
            <a:off x="6606540" y="3120390"/>
            <a:ext cx="4853030" cy="457200"/>
          </a:xfrm>
          <a:custGeom>
            <a:avLst/>
            <a:gdLst>
              <a:gd name="connsiteX0" fmla="*/ 0 w 7824716"/>
              <a:gd name="connsiteY0" fmla="*/ 241110 h 241110"/>
              <a:gd name="connsiteX1" fmla="*/ 0 w 7824716"/>
              <a:gd name="connsiteY1" fmla="*/ 0 h 241110"/>
              <a:gd name="connsiteX2" fmla="*/ 7824716 w 7824716"/>
              <a:gd name="connsiteY2" fmla="*/ 0 h 2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4716" h="241110">
                <a:moveTo>
                  <a:pt x="0" y="241110"/>
                </a:moveTo>
                <a:lnTo>
                  <a:pt x="0" y="0"/>
                </a:lnTo>
                <a:lnTo>
                  <a:pt x="7824716" y="0"/>
                </a:lnTo>
              </a:path>
            </a:pathLst>
          </a:custGeom>
          <a:ln w="19050">
            <a:solidFill>
              <a:srgbClr val="D037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84115139-3B56-B14F-5FCC-72160D6B8CE5}"/>
              </a:ext>
            </a:extLst>
          </p:cNvPr>
          <p:cNvSpPr/>
          <p:nvPr/>
        </p:nvSpPr>
        <p:spPr>
          <a:xfrm flipV="1">
            <a:off x="3699510" y="3962923"/>
            <a:ext cx="7760060" cy="389700"/>
          </a:xfrm>
          <a:custGeom>
            <a:avLst/>
            <a:gdLst>
              <a:gd name="connsiteX0" fmla="*/ 0 w 7824716"/>
              <a:gd name="connsiteY0" fmla="*/ 241110 h 241110"/>
              <a:gd name="connsiteX1" fmla="*/ 0 w 7824716"/>
              <a:gd name="connsiteY1" fmla="*/ 0 h 241110"/>
              <a:gd name="connsiteX2" fmla="*/ 7824716 w 7824716"/>
              <a:gd name="connsiteY2" fmla="*/ 0 h 2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4716" h="241110">
                <a:moveTo>
                  <a:pt x="0" y="241110"/>
                </a:moveTo>
                <a:lnTo>
                  <a:pt x="0" y="0"/>
                </a:lnTo>
                <a:lnTo>
                  <a:pt x="7824716" y="0"/>
                </a:lnTo>
              </a:path>
            </a:pathLst>
          </a:custGeom>
          <a:ln w="19050">
            <a:solidFill>
              <a:srgbClr val="D037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14148E7-419D-F1C9-858E-E48FC28A3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429000"/>
            <a:ext cx="712578" cy="728773"/>
          </a:xfrm>
          <a:prstGeom prst="rect">
            <a:avLst/>
          </a:prstGeom>
          <a:ln w="12700">
            <a:solidFill>
              <a:srgbClr val="FF0000"/>
            </a:solidFill>
            <a:prstDash val="sysDash"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FF84EB0-6113-2990-57C6-4C804116635A}"/>
              </a:ext>
            </a:extLst>
          </p:cNvPr>
          <p:cNvSpPr txBox="1"/>
          <p:nvPr/>
        </p:nvSpPr>
        <p:spPr>
          <a:xfrm>
            <a:off x="8432007" y="3269422"/>
            <a:ext cx="2924282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02.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메모 한눈에 보기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2EC0D9-17D7-2163-477C-BD6C11A90588}"/>
              </a:ext>
            </a:extLst>
          </p:cNvPr>
          <p:cNvSpPr txBox="1"/>
          <p:nvPr/>
        </p:nvSpPr>
        <p:spPr>
          <a:xfrm>
            <a:off x="9145736" y="3674646"/>
            <a:ext cx="2210552" cy="3508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0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기록한 메모를 모아서 한 번에 볼 수 있어요</a:t>
            </a:r>
            <a:br>
              <a:rPr lang="en-US" altLang="ko-KR" sz="10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</a:br>
            <a:endParaRPr lang="ko-KR" altLang="en-US" sz="1000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3B3838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83B8AE-5430-E610-3386-BA85C7D9CD3D}"/>
              </a:ext>
            </a:extLst>
          </p:cNvPr>
          <p:cNvSpPr txBox="1"/>
          <p:nvPr/>
        </p:nvSpPr>
        <p:spPr>
          <a:xfrm>
            <a:off x="8432007" y="4018722"/>
            <a:ext cx="2924282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03.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다양한 메모 기능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B0BF94-B769-6653-8E4F-47E2D1FBD02D}"/>
              </a:ext>
            </a:extLst>
          </p:cNvPr>
          <p:cNvSpPr txBox="1"/>
          <p:nvPr/>
        </p:nvSpPr>
        <p:spPr>
          <a:xfrm>
            <a:off x="8347710" y="4423946"/>
            <a:ext cx="3008578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0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마우스로 </a:t>
            </a:r>
            <a:r>
              <a:rPr lang="ko-KR" altLang="en-US" sz="1000" b="0" kern="1200" spc="-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드래그하여</a:t>
            </a:r>
            <a:r>
              <a:rPr lang="ko-KR" altLang="en-US" sz="10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 다양한 메모 기능을 이용해보세요</a:t>
            </a:r>
            <a:r>
              <a:rPr lang="en-US" altLang="ko-KR" sz="10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49" name="자유형: 도형 48">
            <a:extLst>
              <a:ext uri="{FF2B5EF4-FFF2-40B4-BE49-F238E27FC236}">
                <a16:creationId xmlns:a16="http://schemas.microsoft.com/office/drawing/2014/main" id="{8FC4395D-F9F3-C7A5-8713-CB079F748F5C}"/>
              </a:ext>
            </a:extLst>
          </p:cNvPr>
          <p:cNvSpPr/>
          <p:nvPr/>
        </p:nvSpPr>
        <p:spPr>
          <a:xfrm flipV="1">
            <a:off x="7921624" y="5597213"/>
            <a:ext cx="3537945" cy="45719"/>
          </a:xfrm>
          <a:custGeom>
            <a:avLst/>
            <a:gdLst>
              <a:gd name="connsiteX0" fmla="*/ 0 w 7824716"/>
              <a:gd name="connsiteY0" fmla="*/ 241110 h 241110"/>
              <a:gd name="connsiteX1" fmla="*/ 0 w 7824716"/>
              <a:gd name="connsiteY1" fmla="*/ 0 h 241110"/>
              <a:gd name="connsiteX2" fmla="*/ 7824716 w 7824716"/>
              <a:gd name="connsiteY2" fmla="*/ 0 h 241110"/>
              <a:gd name="connsiteX0" fmla="*/ 0 w 7824716"/>
              <a:gd name="connsiteY0" fmla="*/ 0 h 0"/>
              <a:gd name="connsiteX1" fmla="*/ 7824716 w 782471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24716">
                <a:moveTo>
                  <a:pt x="0" y="0"/>
                </a:moveTo>
                <a:lnTo>
                  <a:pt x="7824716" y="0"/>
                </a:lnTo>
              </a:path>
            </a:pathLst>
          </a:custGeom>
          <a:ln w="19050">
            <a:solidFill>
              <a:srgbClr val="D037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0FBC323-C18F-0237-2E86-1D662322C4E4}"/>
              </a:ext>
            </a:extLst>
          </p:cNvPr>
          <p:cNvSpPr txBox="1"/>
          <p:nvPr/>
        </p:nvSpPr>
        <p:spPr>
          <a:xfrm>
            <a:off x="8432007" y="5314122"/>
            <a:ext cx="2924282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04.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뷰어 내 추가 기능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B9C4CE-2BF4-1BC1-5E9D-BBD1C0D7E32C}"/>
              </a:ext>
            </a:extLst>
          </p:cNvPr>
          <p:cNvSpPr txBox="1"/>
          <p:nvPr/>
        </p:nvSpPr>
        <p:spPr>
          <a:xfrm>
            <a:off x="8347710" y="5719346"/>
            <a:ext cx="3008578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0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뷰어 안에서 다양한 기능을 이용할 수 있어요</a:t>
            </a:r>
            <a:r>
              <a:rPr lang="en-US" altLang="ko-KR" sz="10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183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38DC0-6BEC-DB1F-047E-9994605DF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>
            <a:extLst>
              <a:ext uri="{FF2B5EF4-FFF2-40B4-BE49-F238E27FC236}">
                <a16:creationId xmlns:a16="http://schemas.microsoft.com/office/drawing/2014/main" id="{7BB2EC3B-BAB5-84AB-B7F7-A7CD4B90C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rcRect b="22579"/>
          <a:stretch/>
        </p:blipFill>
        <p:spPr>
          <a:xfrm>
            <a:off x="3585204" y="3981385"/>
            <a:ext cx="5021592" cy="2622136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4474D8A-A490-3FCA-EFA7-EBEA1D288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BD1DFC4-800D-1F8F-D6AE-4F241B57B191}"/>
              </a:ext>
            </a:extLst>
          </p:cNvPr>
          <p:cNvSpPr txBox="1"/>
          <p:nvPr/>
        </p:nvSpPr>
        <p:spPr>
          <a:xfrm>
            <a:off x="1439545" y="471024"/>
            <a:ext cx="488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논문 이용하기 </a:t>
            </a:r>
            <a:r>
              <a: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: </a:t>
            </a:r>
            <a:r>
              <a:rPr lang="ko-KR" altLang="en-US" sz="2400" spc="-5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D3353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내서재</a:t>
            </a:r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D3353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담기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FFC64D-C406-2A98-BF62-47D637C7946E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Using the Papers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0FA344E5-0420-EFD8-B69E-5773E0A395F6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802B1CD-1719-5545-6631-B6A0C973F343}"/>
              </a:ext>
            </a:extLst>
          </p:cNvPr>
          <p:cNvSpPr txBox="1"/>
          <p:nvPr/>
        </p:nvSpPr>
        <p:spPr>
          <a:xfrm>
            <a:off x="478476" y="197319"/>
            <a:ext cx="998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04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FCBE4142-053F-4C2E-531C-F54BCE104FFE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5EC9FD7-E5A6-CB9E-E07C-EE2B9AB955E6}"/>
              </a:ext>
            </a:extLst>
          </p:cNvPr>
          <p:cNvSpPr txBox="1"/>
          <p:nvPr/>
        </p:nvSpPr>
        <p:spPr>
          <a:xfrm>
            <a:off x="894815" y="1180948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논문을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내서재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에 담아보세요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내서재에서 담은 논문을 모아서 볼 수 있습니다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26A64A0-185D-6714-3A98-64F16C492F8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ADB5865B-FBA2-329E-2EF2-A23C23DC5B07}"/>
              </a:ext>
            </a:extLst>
          </p:cNvPr>
          <p:cNvSpPr>
            <a:spLocks/>
          </p:cNvSpPr>
          <p:nvPr/>
        </p:nvSpPr>
        <p:spPr bwMode="auto">
          <a:xfrm>
            <a:off x="694037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AD35B-26B2-F403-1320-F399B3DBB440}"/>
              </a:ext>
            </a:extLst>
          </p:cNvPr>
          <p:cNvSpPr txBox="1"/>
          <p:nvPr/>
        </p:nvSpPr>
        <p:spPr>
          <a:xfrm>
            <a:off x="894815" y="1422192"/>
            <a:ext cx="3857625" cy="24468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9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※</a:t>
            </a:r>
            <a:r>
              <a:rPr lang="ko-KR" altLang="en-US" sz="9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내서재는 개인 로그인 후에 이용할 수 있어요</a:t>
            </a:r>
            <a:r>
              <a:rPr lang="en-US" altLang="ko-KR" sz="9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C7EEFDF4-06A5-FECF-9BF5-E036957D0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72032" y="1768419"/>
            <a:ext cx="4420581" cy="2059626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3E268AE9-5443-984A-0E5C-195BE6F010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rcRect t="16025"/>
          <a:stretch/>
        </p:blipFill>
        <p:spPr>
          <a:xfrm>
            <a:off x="5222832" y="1768418"/>
            <a:ext cx="6297137" cy="2059619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3237C04A-3273-CBD8-912D-97897CCD5179}"/>
              </a:ext>
            </a:extLst>
          </p:cNvPr>
          <p:cNvSpPr/>
          <p:nvPr/>
        </p:nvSpPr>
        <p:spPr>
          <a:xfrm>
            <a:off x="7565231" y="4488656"/>
            <a:ext cx="257175" cy="102394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42234E-5999-8F86-6548-610D709175CA}"/>
              </a:ext>
            </a:extLst>
          </p:cNvPr>
          <p:cNvSpPr txBox="1"/>
          <p:nvPr/>
        </p:nvSpPr>
        <p:spPr>
          <a:xfrm>
            <a:off x="7469237" y="4455465"/>
            <a:ext cx="449162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50" dirty="0">
                <a:solidFill>
                  <a:srgbClr val="121D5C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누리대학교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B1D98EC1-60D5-FE68-34CD-55EBAA65A62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8520" t="88476" r="28784" b="3246"/>
          <a:stretch>
            <a:fillRect/>
          </a:stretch>
        </p:blipFill>
        <p:spPr>
          <a:xfrm>
            <a:off x="3258937" y="3590686"/>
            <a:ext cx="561260" cy="170498"/>
          </a:xfrm>
          <a:custGeom>
            <a:avLst/>
            <a:gdLst>
              <a:gd name="connsiteX0" fmla="*/ 0 w 561260"/>
              <a:gd name="connsiteY0" fmla="*/ 0 h 170498"/>
              <a:gd name="connsiteX1" fmla="*/ 561260 w 561260"/>
              <a:gd name="connsiteY1" fmla="*/ 0 h 170498"/>
              <a:gd name="connsiteX2" fmla="*/ 561260 w 561260"/>
              <a:gd name="connsiteY2" fmla="*/ 170498 h 170498"/>
              <a:gd name="connsiteX3" fmla="*/ 0 w 561260"/>
              <a:gd name="connsiteY3" fmla="*/ 170498 h 170498"/>
              <a:gd name="connsiteX4" fmla="*/ 0 w 561260"/>
              <a:gd name="connsiteY4" fmla="*/ 0 h 17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260" h="170498">
                <a:moveTo>
                  <a:pt x="0" y="0"/>
                </a:moveTo>
                <a:lnTo>
                  <a:pt x="561260" y="0"/>
                </a:lnTo>
                <a:lnTo>
                  <a:pt x="561260" y="170498"/>
                </a:lnTo>
                <a:lnTo>
                  <a:pt x="0" y="170498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0000"/>
            </a:solidFill>
            <a:prstDash val="sysDot"/>
          </a:ln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4E66FB4-2916-85E8-8264-D16C7BFBD7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1776" t="75429" r="2962" b="11061"/>
          <a:stretch/>
        </p:blipFill>
        <p:spPr>
          <a:xfrm>
            <a:off x="10869609" y="3093244"/>
            <a:ext cx="586140" cy="586140"/>
          </a:xfrm>
          <a:custGeom>
            <a:avLst/>
            <a:gdLst>
              <a:gd name="connsiteX0" fmla="*/ 165675 w 331350"/>
              <a:gd name="connsiteY0" fmla="*/ 0 h 331350"/>
              <a:gd name="connsiteX1" fmla="*/ 331350 w 331350"/>
              <a:gd name="connsiteY1" fmla="*/ 165675 h 331350"/>
              <a:gd name="connsiteX2" fmla="*/ 165675 w 331350"/>
              <a:gd name="connsiteY2" fmla="*/ 331350 h 331350"/>
              <a:gd name="connsiteX3" fmla="*/ 0 w 331350"/>
              <a:gd name="connsiteY3" fmla="*/ 165675 h 331350"/>
              <a:gd name="connsiteX4" fmla="*/ 165675 w 331350"/>
              <a:gd name="connsiteY4" fmla="*/ 0 h 33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50" h="331350">
                <a:moveTo>
                  <a:pt x="165675" y="0"/>
                </a:moveTo>
                <a:cubicBezTo>
                  <a:pt x="257175" y="0"/>
                  <a:pt x="331350" y="74175"/>
                  <a:pt x="331350" y="165675"/>
                </a:cubicBezTo>
                <a:cubicBezTo>
                  <a:pt x="331350" y="257175"/>
                  <a:pt x="257175" y="331350"/>
                  <a:pt x="165675" y="331350"/>
                </a:cubicBezTo>
                <a:cubicBezTo>
                  <a:pt x="74175" y="331350"/>
                  <a:pt x="0" y="257175"/>
                  <a:pt x="0" y="165675"/>
                </a:cubicBezTo>
                <a:cubicBezTo>
                  <a:pt x="0" y="74175"/>
                  <a:pt x="74175" y="0"/>
                  <a:pt x="165675" y="0"/>
                </a:cubicBezTo>
                <a:close/>
              </a:path>
            </a:pathLst>
          </a:custGeom>
          <a:ln w="19050">
            <a:solidFill>
              <a:srgbClr val="FF0000"/>
            </a:solidFill>
            <a:prstDash val="sysDot"/>
          </a:ln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994C9F6A-A4C6-FBBF-A3CE-83AE200E683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5589" t="230" r="8341" b="90436"/>
          <a:stretch/>
        </p:blipFill>
        <p:spPr>
          <a:xfrm>
            <a:off x="7842647" y="3947185"/>
            <a:ext cx="385762" cy="400100"/>
          </a:xfrm>
          <a:custGeom>
            <a:avLst/>
            <a:gdLst>
              <a:gd name="connsiteX0" fmla="*/ 0 w 304800"/>
              <a:gd name="connsiteY0" fmla="*/ 0 h 316130"/>
              <a:gd name="connsiteX1" fmla="*/ 304800 w 304800"/>
              <a:gd name="connsiteY1" fmla="*/ 0 h 316130"/>
              <a:gd name="connsiteX2" fmla="*/ 304800 w 304800"/>
              <a:gd name="connsiteY2" fmla="*/ 316130 h 316130"/>
              <a:gd name="connsiteX3" fmla="*/ 0 w 304800"/>
              <a:gd name="connsiteY3" fmla="*/ 316130 h 316130"/>
              <a:gd name="connsiteX4" fmla="*/ 0 w 304800"/>
              <a:gd name="connsiteY4" fmla="*/ 0 h 31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316130">
                <a:moveTo>
                  <a:pt x="0" y="0"/>
                </a:moveTo>
                <a:lnTo>
                  <a:pt x="304800" y="0"/>
                </a:lnTo>
                <a:lnTo>
                  <a:pt x="304800" y="316130"/>
                </a:lnTo>
                <a:lnTo>
                  <a:pt x="0" y="31613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0000"/>
            </a:solidFill>
            <a:prstDash val="sysDot"/>
          </a:ln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E6BECDF7-D471-6AE6-0B09-C8C027D98BF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813" t="55744" r="3339" b="24290"/>
          <a:stretch/>
        </p:blipFill>
        <p:spPr>
          <a:xfrm>
            <a:off x="4752440" y="5855877"/>
            <a:ext cx="3988956" cy="747644"/>
          </a:xfrm>
          <a:custGeom>
            <a:avLst/>
            <a:gdLst>
              <a:gd name="connsiteX0" fmla="*/ 0 w 3607956"/>
              <a:gd name="connsiteY0" fmla="*/ 0 h 676234"/>
              <a:gd name="connsiteX1" fmla="*/ 3607956 w 3607956"/>
              <a:gd name="connsiteY1" fmla="*/ 0 h 676234"/>
              <a:gd name="connsiteX2" fmla="*/ 3607956 w 3607956"/>
              <a:gd name="connsiteY2" fmla="*/ 676234 h 676234"/>
              <a:gd name="connsiteX3" fmla="*/ 0 w 3607956"/>
              <a:gd name="connsiteY3" fmla="*/ 676234 h 676234"/>
              <a:gd name="connsiteX4" fmla="*/ 0 w 3607956"/>
              <a:gd name="connsiteY4" fmla="*/ 0 h 67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7956" h="676234">
                <a:moveTo>
                  <a:pt x="0" y="0"/>
                </a:moveTo>
                <a:lnTo>
                  <a:pt x="3607956" y="0"/>
                </a:lnTo>
                <a:lnTo>
                  <a:pt x="3607956" y="676234"/>
                </a:lnTo>
                <a:lnTo>
                  <a:pt x="0" y="67623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FF0000"/>
            </a:solidFill>
            <a:prstDash val="sysDot"/>
          </a:ln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AE9CACF2-0F4A-E4BF-D51F-FEE6E527B43C}"/>
              </a:ext>
            </a:extLst>
          </p:cNvPr>
          <p:cNvSpPr/>
          <p:nvPr/>
        </p:nvSpPr>
        <p:spPr>
          <a:xfrm>
            <a:off x="3936144" y="3631313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CBE3E630-E1CA-FCA1-EC5B-F5D9D844EA2B}"/>
              </a:ext>
            </a:extLst>
          </p:cNvPr>
          <p:cNvCxnSpPr>
            <a:cxnSpLocks/>
            <a:stCxn id="10" idx="0"/>
            <a:endCxn id="6" idx="6"/>
          </p:cNvCxnSpPr>
          <p:nvPr/>
        </p:nvCxnSpPr>
        <p:spPr>
          <a:xfrm rot="16200000" flipV="1">
            <a:off x="5970317" y="1731008"/>
            <a:ext cx="120284" cy="4010138"/>
          </a:xfrm>
          <a:prstGeom prst="bentConnector2">
            <a:avLst/>
          </a:prstGeom>
          <a:noFill/>
          <a:ln w="28575">
            <a:solidFill>
              <a:srgbClr val="DB3A3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타원 8">
            <a:extLst>
              <a:ext uri="{FF2B5EF4-FFF2-40B4-BE49-F238E27FC236}">
                <a16:creationId xmlns:a16="http://schemas.microsoft.com/office/drawing/2014/main" id="{3AA4AF69-FA00-29D6-8BEB-38C32889C9AA}"/>
              </a:ext>
            </a:extLst>
          </p:cNvPr>
          <p:cNvSpPr/>
          <p:nvPr/>
        </p:nvSpPr>
        <p:spPr>
          <a:xfrm>
            <a:off x="10666438" y="3341692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B77FA96-C9FF-BC8B-5E5F-4388376EC06B}"/>
              </a:ext>
            </a:extLst>
          </p:cNvPr>
          <p:cNvSpPr/>
          <p:nvPr/>
        </p:nvSpPr>
        <p:spPr>
          <a:xfrm>
            <a:off x="7990905" y="3796219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D5371CE3-1C62-908D-FF62-BDEBDAA45A68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10800000" flipV="1">
            <a:off x="8035528" y="3386313"/>
            <a:ext cx="2630910" cy="409905"/>
          </a:xfrm>
          <a:prstGeom prst="bentConnector2">
            <a:avLst/>
          </a:prstGeom>
          <a:noFill/>
          <a:ln w="28575">
            <a:solidFill>
              <a:srgbClr val="DB3A3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65199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AAC92-AC50-E46F-3B49-C31C40E52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C189B417-091C-800D-162B-89704793A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EF630E-2971-AE57-90EF-E70C753A229D}"/>
              </a:ext>
            </a:extLst>
          </p:cNvPr>
          <p:cNvSpPr txBox="1"/>
          <p:nvPr/>
        </p:nvSpPr>
        <p:spPr>
          <a:xfrm>
            <a:off x="1439545" y="471024"/>
            <a:ext cx="488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논문 이용하기 </a:t>
            </a:r>
            <a:r>
              <a: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: </a:t>
            </a:r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D3353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인용하기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C1F253-1B26-9B99-DA23-A3DB47A50962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Using the Papers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29485143-A185-8918-C4C1-D019BBFC7A7D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24D9FFC-DBEC-1806-1365-D64C40A41474}"/>
              </a:ext>
            </a:extLst>
          </p:cNvPr>
          <p:cNvSpPr txBox="1"/>
          <p:nvPr/>
        </p:nvSpPr>
        <p:spPr>
          <a:xfrm>
            <a:off x="478476" y="197319"/>
            <a:ext cx="998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04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473EEC0E-16B3-2D31-8069-2BE5F3857778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9FD48FD-1B3F-1040-84F8-AAE1DC1A5E71}"/>
              </a:ext>
            </a:extLst>
          </p:cNvPr>
          <p:cNvSpPr txBox="1"/>
          <p:nvPr/>
        </p:nvSpPr>
        <p:spPr>
          <a:xfrm>
            <a:off x="894815" y="1180948"/>
            <a:ext cx="6623824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이용하고자 하는 논문을 인용할 수 있어요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8694014-54FF-279B-D27D-B6AC272752B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5504FB63-D962-A932-5C97-2F3C7C4C27AF}"/>
              </a:ext>
            </a:extLst>
          </p:cNvPr>
          <p:cNvSpPr>
            <a:spLocks/>
          </p:cNvSpPr>
          <p:nvPr/>
        </p:nvSpPr>
        <p:spPr bwMode="auto">
          <a:xfrm>
            <a:off x="694037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3CF1FDB-0C31-5B60-4D3A-7DD94B64F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0" y="1745922"/>
            <a:ext cx="3289299" cy="1532543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B2234B1-44B3-AC4B-4848-733B864080C7}"/>
              </a:ext>
            </a:extLst>
          </p:cNvPr>
          <p:cNvSpPr/>
          <p:nvPr/>
        </p:nvSpPr>
        <p:spPr>
          <a:xfrm flipV="1">
            <a:off x="8276138" y="3067206"/>
            <a:ext cx="327596" cy="187727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9EE31FF-31E7-2A7D-EEA2-F490837069DD}"/>
              </a:ext>
            </a:extLst>
          </p:cNvPr>
          <p:cNvSpPr/>
          <p:nvPr/>
        </p:nvSpPr>
        <p:spPr>
          <a:xfrm>
            <a:off x="8274049" y="3516875"/>
            <a:ext cx="3289299" cy="324914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6EE3C-DB72-DC22-E4BC-A6D37425E1E5}"/>
              </a:ext>
            </a:extLst>
          </p:cNvPr>
          <p:cNvSpPr txBox="1"/>
          <p:nvPr/>
        </p:nvSpPr>
        <p:spPr>
          <a:xfrm>
            <a:off x="8628876" y="3540856"/>
            <a:ext cx="2573270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논문 인용하기</a:t>
            </a:r>
            <a:endParaRPr lang="en-US" altLang="ko-KR" sz="1400" b="0" kern="120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FFFFF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D5F6A5D-E96C-E026-6E70-1D8BE7BFB4A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362710" y="3577586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C2044A58-108E-1788-65BD-E62C1D7CBBC6}"/>
              </a:ext>
            </a:extLst>
          </p:cNvPr>
          <p:cNvSpPr>
            <a:spLocks/>
          </p:cNvSpPr>
          <p:nvPr/>
        </p:nvSpPr>
        <p:spPr bwMode="auto">
          <a:xfrm>
            <a:off x="8428097" y="3614446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01426-CE14-C5F2-0164-7D7E8B49FD47}"/>
              </a:ext>
            </a:extLst>
          </p:cNvPr>
          <p:cNvSpPr txBox="1"/>
          <p:nvPr/>
        </p:nvSpPr>
        <p:spPr>
          <a:xfrm>
            <a:off x="8274049" y="3876165"/>
            <a:ext cx="3289298" cy="10486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내서재에 담아둔 논문을 한번에 여러 개</a:t>
            </a: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인용할 수 있어요</a:t>
            </a: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  <a:p>
            <a:pPr marL="171450" indent="-17145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내서재는 개인로그인 후에 이용할 수 있어요</a:t>
            </a: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  <a:p>
            <a:pPr marL="171450" indent="-171450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altLang="ko-KR" sz="105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44444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A7E69F8-37C1-8A3B-3EDF-14C8633388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579"/>
          <a:stretch/>
        </p:blipFill>
        <p:spPr>
          <a:xfrm>
            <a:off x="628650" y="1745922"/>
            <a:ext cx="7458075" cy="3894400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38776F1-FFDD-864C-1612-F73ABF33FC19}"/>
              </a:ext>
            </a:extLst>
          </p:cNvPr>
          <p:cNvSpPr/>
          <p:nvPr/>
        </p:nvSpPr>
        <p:spPr>
          <a:xfrm flipV="1">
            <a:off x="7243367" y="5006023"/>
            <a:ext cx="584172" cy="222428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320A2AC-CC6E-AF2B-C03E-9BAF60A670C4}"/>
              </a:ext>
            </a:extLst>
          </p:cNvPr>
          <p:cNvSpPr/>
          <p:nvPr/>
        </p:nvSpPr>
        <p:spPr>
          <a:xfrm flipV="1">
            <a:off x="3544031" y="4264688"/>
            <a:ext cx="541738" cy="222428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3" name="연결선: 꺾임 32">
            <a:extLst>
              <a:ext uri="{FF2B5EF4-FFF2-40B4-BE49-F238E27FC236}">
                <a16:creationId xmlns:a16="http://schemas.microsoft.com/office/drawing/2014/main" id="{F8BF7B69-6D4E-27C8-147B-11AFD914D002}"/>
              </a:ext>
            </a:extLst>
          </p:cNvPr>
          <p:cNvCxnSpPr>
            <a:cxnSpLocks/>
            <a:stCxn id="21" idx="2"/>
            <a:endCxn id="10" idx="1"/>
          </p:cNvCxnSpPr>
          <p:nvPr/>
        </p:nvCxnSpPr>
        <p:spPr>
          <a:xfrm rot="5400000" flipH="1" flipV="1">
            <a:off x="5751796" y="1742436"/>
            <a:ext cx="585356" cy="4459149"/>
          </a:xfrm>
          <a:prstGeom prst="bentConnector2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연결선: 꺾임 35">
            <a:extLst>
              <a:ext uri="{FF2B5EF4-FFF2-40B4-BE49-F238E27FC236}">
                <a16:creationId xmlns:a16="http://schemas.microsoft.com/office/drawing/2014/main" id="{E670E5B5-4573-0FD9-281C-2AA0ABA68865}"/>
              </a:ext>
            </a:extLst>
          </p:cNvPr>
          <p:cNvCxnSpPr>
            <a:cxnSpLocks/>
            <a:stCxn id="9" idx="2"/>
          </p:cNvCxnSpPr>
          <p:nvPr/>
        </p:nvCxnSpPr>
        <p:spPr>
          <a:xfrm flipH="1" flipV="1">
            <a:off x="7526517" y="3679331"/>
            <a:ext cx="8936" cy="1326692"/>
          </a:xfrm>
          <a:prstGeom prst="straightConnector1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연결선: 꺾임 41">
            <a:extLst>
              <a:ext uri="{FF2B5EF4-FFF2-40B4-BE49-F238E27FC236}">
                <a16:creationId xmlns:a16="http://schemas.microsoft.com/office/drawing/2014/main" id="{8613F507-59B7-49B1-36B1-75948D0AE121}"/>
              </a:ext>
            </a:extLst>
          </p:cNvPr>
          <p:cNvCxnSpPr>
            <a:cxnSpLocks/>
            <a:endCxn id="8" idx="1"/>
          </p:cNvCxnSpPr>
          <p:nvPr/>
        </p:nvCxnSpPr>
        <p:spPr>
          <a:xfrm rot="5400000" flipH="1" flipV="1">
            <a:off x="7967725" y="3363413"/>
            <a:ext cx="510756" cy="106069"/>
          </a:xfrm>
          <a:prstGeom prst="bentConnector2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664180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43CA50-923D-E2F4-7550-621042C7F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액자 20">
            <a:extLst>
              <a:ext uri="{FF2B5EF4-FFF2-40B4-BE49-F238E27FC236}">
                <a16:creationId xmlns:a16="http://schemas.microsoft.com/office/drawing/2014/main" id="{C634B23E-F4A8-56F2-810E-FD76230777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53"/>
            </a:avLst>
          </a:prstGeom>
          <a:solidFill>
            <a:srgbClr val="DB3A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CD8FA5-686D-F299-76A8-C180613485E1}"/>
              </a:ext>
            </a:extLst>
          </p:cNvPr>
          <p:cNvSpPr txBox="1"/>
          <p:nvPr/>
        </p:nvSpPr>
        <p:spPr>
          <a:xfrm>
            <a:off x="2119086" y="884976"/>
            <a:ext cx="79538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4400" b="0" i="0" u="none" strike="noStrike" kern="1200" cap="none" spc="-15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05</a:t>
            </a:r>
            <a:endParaRPr kumimoji="0" lang="ko-KR" altLang="en-US" sz="34400" b="0" i="0" u="none" strike="noStrike" kern="1200" cap="none" spc="-15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08782B1-FCD4-E58D-505E-C1B028F64C4D}"/>
              </a:ext>
            </a:extLst>
          </p:cNvPr>
          <p:cNvSpPr/>
          <p:nvPr/>
        </p:nvSpPr>
        <p:spPr>
          <a:xfrm>
            <a:off x="2567234" y="2595880"/>
            <a:ext cx="7057534" cy="899160"/>
          </a:xfrm>
          <a:prstGeom prst="rect">
            <a:avLst/>
          </a:prstGeom>
          <a:solidFill>
            <a:srgbClr val="F5C8C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-15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DBpia</a:t>
            </a:r>
            <a:r>
              <a:rPr kumimoji="0" lang="ko-KR" altLang="en-US" sz="3000" b="0" i="0" u="none" strike="noStrike" kern="1200" cap="none" spc="-15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를 더 넓게 이용하는 방법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99FA06-ECB6-F0EC-2330-8F0BA84FCD11}"/>
              </a:ext>
            </a:extLst>
          </p:cNvPr>
          <p:cNvSpPr txBox="1"/>
          <p:nvPr/>
        </p:nvSpPr>
        <p:spPr>
          <a:xfrm>
            <a:off x="4252279" y="2690106"/>
            <a:ext cx="36874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- TIP -</a:t>
            </a:r>
            <a:endParaRPr lang="ko-KR" altLang="en-US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40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806B3B-C881-37A1-A8C2-F187221EB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액자 20">
            <a:extLst>
              <a:ext uri="{FF2B5EF4-FFF2-40B4-BE49-F238E27FC236}">
                <a16:creationId xmlns:a16="http://schemas.microsoft.com/office/drawing/2014/main" id="{910FDC87-F44B-0329-797F-89BEAE9653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53"/>
            </a:avLst>
          </a:prstGeom>
          <a:solidFill>
            <a:srgbClr val="DB3A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0125C-9B55-D3C1-CFE7-5F91CEE7015F}"/>
              </a:ext>
            </a:extLst>
          </p:cNvPr>
          <p:cNvSpPr txBox="1"/>
          <p:nvPr/>
        </p:nvSpPr>
        <p:spPr>
          <a:xfrm>
            <a:off x="2119086" y="884976"/>
            <a:ext cx="79538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4400" b="0" i="0" u="none" strike="noStrike" kern="1200" cap="none" spc="-15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01</a:t>
            </a:r>
            <a:endParaRPr kumimoji="0" lang="ko-KR" altLang="en-US" sz="34400" b="0" i="0" u="none" strike="noStrike" kern="1200" cap="none" spc="-15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E1EE284-D8FC-5648-F666-39CEBF241104}"/>
              </a:ext>
            </a:extLst>
          </p:cNvPr>
          <p:cNvSpPr/>
          <p:nvPr/>
        </p:nvSpPr>
        <p:spPr>
          <a:xfrm>
            <a:off x="2567234" y="2595880"/>
            <a:ext cx="7057534" cy="899160"/>
          </a:xfrm>
          <a:prstGeom prst="rect">
            <a:avLst/>
          </a:prstGeom>
          <a:solidFill>
            <a:srgbClr val="F5C8C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-15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DBpia </a:t>
            </a:r>
            <a:r>
              <a:rPr kumimoji="0" lang="ko-KR" altLang="en-US" sz="3000" b="0" i="0" u="none" strike="noStrike" kern="1200" cap="none" spc="-15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소개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4282B8-0166-0236-81B3-E8466C4A4514}"/>
              </a:ext>
            </a:extLst>
          </p:cNvPr>
          <p:cNvSpPr txBox="1"/>
          <p:nvPr/>
        </p:nvSpPr>
        <p:spPr>
          <a:xfrm>
            <a:off x="4252279" y="2690106"/>
            <a:ext cx="36874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- DBpia Introduction -</a:t>
            </a:r>
            <a:endParaRPr lang="ko-KR" altLang="en-US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8817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14B48-4C41-8A2D-EF0E-F1B9D9E21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E110FF68-043D-1E71-0ABC-A40D2210D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DF009C6-8A4C-46F3-7089-754DAD1082C7}"/>
              </a:ext>
            </a:extLst>
          </p:cNvPr>
          <p:cNvSpPr txBox="1"/>
          <p:nvPr/>
        </p:nvSpPr>
        <p:spPr>
          <a:xfrm>
            <a:off x="1439545" y="471024"/>
            <a:ext cx="488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크롬 확장 프로그램</a:t>
            </a:r>
            <a:endParaRPr lang="ko-KR" altLang="en-US" sz="2400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D3353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C373E-B4FA-E61C-DB6E-E9FB95E5FC8C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Tip for Using DBpia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7A1284C8-DA1B-69FB-2887-85579C813D39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BD51002-2EB2-9B43-A985-B3B8B256C2FE}"/>
              </a:ext>
            </a:extLst>
          </p:cNvPr>
          <p:cNvSpPr txBox="1"/>
          <p:nvPr/>
        </p:nvSpPr>
        <p:spPr>
          <a:xfrm>
            <a:off x="507330" y="197319"/>
            <a:ext cx="941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05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B89CB6F1-07C3-30A5-9463-D1DCE041829D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CDEA0022-554E-EA37-7085-A97BA18015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893" b="38160"/>
          <a:stretch/>
        </p:blipFill>
        <p:spPr>
          <a:xfrm>
            <a:off x="628651" y="1724024"/>
            <a:ext cx="5020372" cy="1651195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3435C1F4-46A0-AE6D-F137-9915D6E0BA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81378" y="3224099"/>
            <a:ext cx="2551570" cy="3130220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95CD48B-6C0E-C888-79BE-935EFC5AAF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3039" t="767" r="9597" b="93230"/>
          <a:stretch>
            <a:fillRect/>
          </a:stretch>
        </p:blipFill>
        <p:spPr>
          <a:xfrm>
            <a:off x="5421797" y="3069723"/>
            <a:ext cx="544664" cy="544660"/>
          </a:xfrm>
          <a:custGeom>
            <a:avLst/>
            <a:gdLst>
              <a:gd name="connsiteX0" fmla="*/ 140691 w 281382"/>
              <a:gd name="connsiteY0" fmla="*/ 0 h 281382"/>
              <a:gd name="connsiteX1" fmla="*/ 281382 w 281382"/>
              <a:gd name="connsiteY1" fmla="*/ 140691 h 281382"/>
              <a:gd name="connsiteX2" fmla="*/ 140691 w 281382"/>
              <a:gd name="connsiteY2" fmla="*/ 281382 h 281382"/>
              <a:gd name="connsiteX3" fmla="*/ 0 w 281382"/>
              <a:gd name="connsiteY3" fmla="*/ 140691 h 281382"/>
              <a:gd name="connsiteX4" fmla="*/ 140691 w 281382"/>
              <a:gd name="connsiteY4" fmla="*/ 0 h 28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382" h="281382">
                <a:moveTo>
                  <a:pt x="140691" y="0"/>
                </a:moveTo>
                <a:cubicBezTo>
                  <a:pt x="218392" y="0"/>
                  <a:pt x="281382" y="62990"/>
                  <a:pt x="281382" y="140691"/>
                </a:cubicBezTo>
                <a:cubicBezTo>
                  <a:pt x="281382" y="218392"/>
                  <a:pt x="218392" y="281382"/>
                  <a:pt x="140691" y="281382"/>
                </a:cubicBezTo>
                <a:cubicBezTo>
                  <a:pt x="62990" y="281382"/>
                  <a:pt x="0" y="218392"/>
                  <a:pt x="0" y="140691"/>
                </a:cubicBezTo>
                <a:cubicBezTo>
                  <a:pt x="0" y="62990"/>
                  <a:pt x="62990" y="0"/>
                  <a:pt x="140691" y="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prstDash val="solid"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30BC4B8-B7B0-826C-94DE-0F60E06DD609}"/>
              </a:ext>
            </a:extLst>
          </p:cNvPr>
          <p:cNvSpPr txBox="1"/>
          <p:nvPr/>
        </p:nvSpPr>
        <p:spPr>
          <a:xfrm>
            <a:off x="894815" y="1180948"/>
            <a:ext cx="10603148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1383D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DBpia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1383D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크롬 확장 프로그램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을 통해 타 학술논문 사이트가 제공하는 논문서지도 내 서재에서 편리하게 관리할 수 있습니다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D6349B4D-0731-A50B-9276-E72B1AC49D3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EFEFA966-8CDE-870B-F018-F6F916A3AE30}"/>
              </a:ext>
            </a:extLst>
          </p:cNvPr>
          <p:cNvSpPr>
            <a:spLocks/>
          </p:cNvSpPr>
          <p:nvPr/>
        </p:nvSpPr>
        <p:spPr bwMode="auto">
          <a:xfrm>
            <a:off x="694037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B2DA2D31-1C34-CBCE-8792-711FC2AE2EEE}"/>
              </a:ext>
            </a:extLst>
          </p:cNvPr>
          <p:cNvGrpSpPr/>
          <p:nvPr/>
        </p:nvGrpSpPr>
        <p:grpSpPr>
          <a:xfrm>
            <a:off x="6710939" y="2951989"/>
            <a:ext cx="4852411" cy="3402330"/>
            <a:chOff x="6710939" y="2443383"/>
            <a:chExt cx="4852411" cy="3402330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9EF28DDB-6A23-76FC-B421-DD96E68AE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6380" y="5487047"/>
              <a:ext cx="135144" cy="144154"/>
            </a:xfrm>
            <a:prstGeom prst="rect">
              <a:avLst/>
            </a:prstGeom>
          </p:spPr>
        </p:pic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EA90DE4B-2657-9F61-25F2-63B6BD8CE6F6}"/>
                </a:ext>
              </a:extLst>
            </p:cNvPr>
            <p:cNvCxnSpPr>
              <a:cxnSpLocks/>
            </p:cNvCxnSpPr>
            <p:nvPr/>
          </p:nvCxnSpPr>
          <p:spPr>
            <a:xfrm>
              <a:off x="6710939" y="2443383"/>
              <a:ext cx="4852411" cy="0"/>
            </a:xfrm>
            <a:prstGeom prst="line">
              <a:avLst/>
            </a:prstGeom>
            <a:ln w="19050">
              <a:solidFill>
                <a:srgbClr val="4444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A9D37B70-934C-C9FE-19F5-E3DBA5A2E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9874" y="3201608"/>
              <a:ext cx="257214" cy="273346"/>
            </a:xfrm>
            <a:prstGeom prst="rect">
              <a:avLst/>
            </a:prstGeom>
          </p:spPr>
        </p:pic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7AF29A3F-B99B-E969-71C0-9A7A8A7D02AE}"/>
                </a:ext>
              </a:extLst>
            </p:cNvPr>
            <p:cNvSpPr/>
            <p:nvPr/>
          </p:nvSpPr>
          <p:spPr>
            <a:xfrm>
              <a:off x="6710939" y="3236225"/>
              <a:ext cx="174702" cy="174698"/>
            </a:xfrm>
            <a:custGeom>
              <a:avLst/>
              <a:gdLst>
                <a:gd name="connsiteX0" fmla="*/ 219075 w 438149"/>
                <a:gd name="connsiteY0" fmla="*/ 0 h 438150"/>
                <a:gd name="connsiteX1" fmla="*/ 0 w 438149"/>
                <a:gd name="connsiteY1" fmla="*/ 219075 h 438150"/>
                <a:gd name="connsiteX2" fmla="*/ 219075 w 438149"/>
                <a:gd name="connsiteY2" fmla="*/ 438150 h 438150"/>
                <a:gd name="connsiteX3" fmla="*/ 438150 w 438149"/>
                <a:gd name="connsiteY3" fmla="*/ 219075 h 438150"/>
                <a:gd name="connsiteX4" fmla="*/ 219075 w 438149"/>
                <a:gd name="connsiteY4" fmla="*/ 0 h 438150"/>
                <a:gd name="connsiteX5" fmla="*/ 187928 w 438149"/>
                <a:gd name="connsiteY5" fmla="*/ 308267 h 438150"/>
                <a:gd name="connsiteX6" fmla="*/ 92459 w 438149"/>
                <a:gd name="connsiteY6" fmla="*/ 212789 h 438150"/>
                <a:gd name="connsiteX7" fmla="*/ 124901 w 438149"/>
                <a:gd name="connsiteY7" fmla="*/ 180346 h 438150"/>
                <a:gd name="connsiteX8" fmla="*/ 187928 w 438149"/>
                <a:gd name="connsiteY8" fmla="*/ 243373 h 438150"/>
                <a:gd name="connsiteX9" fmla="*/ 317011 w 438149"/>
                <a:gd name="connsiteY9" fmla="*/ 114300 h 438150"/>
                <a:gd name="connsiteX10" fmla="*/ 349453 w 438149"/>
                <a:gd name="connsiteY10" fmla="*/ 146742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149" h="438150">
                  <a:moveTo>
                    <a:pt x="219075" y="0"/>
                  </a:moveTo>
                  <a:cubicBezTo>
                    <a:pt x="98084" y="0"/>
                    <a:pt x="0" y="98084"/>
                    <a:pt x="0" y="219075"/>
                  </a:cubicBezTo>
                  <a:cubicBezTo>
                    <a:pt x="0" y="340066"/>
                    <a:pt x="98084" y="438150"/>
                    <a:pt x="219075" y="438150"/>
                  </a:cubicBezTo>
                  <a:cubicBezTo>
                    <a:pt x="340067" y="438150"/>
                    <a:pt x="438150" y="340066"/>
                    <a:pt x="438150" y="219075"/>
                  </a:cubicBezTo>
                  <a:cubicBezTo>
                    <a:pt x="438014" y="98140"/>
                    <a:pt x="340010" y="136"/>
                    <a:pt x="219075" y="0"/>
                  </a:cubicBezTo>
                  <a:close/>
                  <a:moveTo>
                    <a:pt x="187928" y="308267"/>
                  </a:moveTo>
                  <a:lnTo>
                    <a:pt x="92459" y="212789"/>
                  </a:lnTo>
                  <a:lnTo>
                    <a:pt x="124901" y="180346"/>
                  </a:lnTo>
                  <a:lnTo>
                    <a:pt x="187928" y="243373"/>
                  </a:lnTo>
                  <a:lnTo>
                    <a:pt x="317011" y="114300"/>
                  </a:lnTo>
                  <a:lnTo>
                    <a:pt x="349453" y="146742"/>
                  </a:lnTo>
                  <a:close/>
                </a:path>
              </a:pathLst>
            </a:custGeom>
            <a:solidFill>
              <a:srgbClr val="EF4348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A174BEC-6EF9-43F9-E0E2-24F405388779}"/>
                </a:ext>
              </a:extLst>
            </p:cNvPr>
            <p:cNvSpPr txBox="1"/>
            <p:nvPr/>
          </p:nvSpPr>
          <p:spPr>
            <a:xfrm>
              <a:off x="6867782" y="3175841"/>
              <a:ext cx="3618037" cy="2954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defRPr sz="1100" spc="-8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latin typeface="G마켓 산스 TTF Medium" panose="02000000000000000000" pitchFamily="2" charset="-127"/>
                  <a:ea typeface="G마켓 산스 TTF Medium" panose="02000000000000000000" pitchFamily="2" charset="-127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algn="l">
                <a:lnSpc>
                  <a:spcPct val="110000"/>
                </a:lnSpc>
              </a:pPr>
              <a:r>
                <a:rPr lang="ko-KR" altLang="en-US" sz="1200" spc="0" dirty="0"/>
                <a:t>주소창 우측 아이콘      을 클릭하여 로그인합니다</a:t>
              </a:r>
              <a:r>
                <a:rPr lang="en-US" altLang="ko-KR" sz="1200" spc="0" dirty="0"/>
                <a:t>.</a:t>
              </a:r>
            </a:p>
          </p:txBody>
        </p: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69E7972E-35AF-A994-F4B2-D8176B8F398C}"/>
                </a:ext>
              </a:extLst>
            </p:cNvPr>
            <p:cNvCxnSpPr>
              <a:cxnSpLocks/>
            </p:cNvCxnSpPr>
            <p:nvPr/>
          </p:nvCxnSpPr>
          <p:spPr>
            <a:xfrm>
              <a:off x="6710939" y="3605432"/>
              <a:ext cx="4852411" cy="0"/>
            </a:xfrm>
            <a:prstGeom prst="line">
              <a:avLst/>
            </a:prstGeom>
            <a:ln w="6350">
              <a:solidFill>
                <a:srgbClr val="EB919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2BD2E708-2588-86E2-7433-5608550946C9}"/>
                </a:ext>
              </a:extLst>
            </p:cNvPr>
            <p:cNvSpPr/>
            <p:nvPr/>
          </p:nvSpPr>
          <p:spPr>
            <a:xfrm>
              <a:off x="6710939" y="3796294"/>
              <a:ext cx="174702" cy="174698"/>
            </a:xfrm>
            <a:custGeom>
              <a:avLst/>
              <a:gdLst>
                <a:gd name="connsiteX0" fmla="*/ 219075 w 438149"/>
                <a:gd name="connsiteY0" fmla="*/ 0 h 438150"/>
                <a:gd name="connsiteX1" fmla="*/ 0 w 438149"/>
                <a:gd name="connsiteY1" fmla="*/ 219075 h 438150"/>
                <a:gd name="connsiteX2" fmla="*/ 219075 w 438149"/>
                <a:gd name="connsiteY2" fmla="*/ 438150 h 438150"/>
                <a:gd name="connsiteX3" fmla="*/ 438150 w 438149"/>
                <a:gd name="connsiteY3" fmla="*/ 219075 h 438150"/>
                <a:gd name="connsiteX4" fmla="*/ 219075 w 438149"/>
                <a:gd name="connsiteY4" fmla="*/ 0 h 438150"/>
                <a:gd name="connsiteX5" fmla="*/ 187928 w 438149"/>
                <a:gd name="connsiteY5" fmla="*/ 308267 h 438150"/>
                <a:gd name="connsiteX6" fmla="*/ 92459 w 438149"/>
                <a:gd name="connsiteY6" fmla="*/ 212789 h 438150"/>
                <a:gd name="connsiteX7" fmla="*/ 124901 w 438149"/>
                <a:gd name="connsiteY7" fmla="*/ 180346 h 438150"/>
                <a:gd name="connsiteX8" fmla="*/ 187928 w 438149"/>
                <a:gd name="connsiteY8" fmla="*/ 243373 h 438150"/>
                <a:gd name="connsiteX9" fmla="*/ 317011 w 438149"/>
                <a:gd name="connsiteY9" fmla="*/ 114300 h 438150"/>
                <a:gd name="connsiteX10" fmla="*/ 349453 w 438149"/>
                <a:gd name="connsiteY10" fmla="*/ 146742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149" h="438150">
                  <a:moveTo>
                    <a:pt x="219075" y="0"/>
                  </a:moveTo>
                  <a:cubicBezTo>
                    <a:pt x="98084" y="0"/>
                    <a:pt x="0" y="98084"/>
                    <a:pt x="0" y="219075"/>
                  </a:cubicBezTo>
                  <a:cubicBezTo>
                    <a:pt x="0" y="340066"/>
                    <a:pt x="98084" y="438150"/>
                    <a:pt x="219075" y="438150"/>
                  </a:cubicBezTo>
                  <a:cubicBezTo>
                    <a:pt x="340067" y="438150"/>
                    <a:pt x="438150" y="340066"/>
                    <a:pt x="438150" y="219075"/>
                  </a:cubicBezTo>
                  <a:cubicBezTo>
                    <a:pt x="438014" y="98140"/>
                    <a:pt x="340010" y="136"/>
                    <a:pt x="219075" y="0"/>
                  </a:cubicBezTo>
                  <a:close/>
                  <a:moveTo>
                    <a:pt x="187928" y="308267"/>
                  </a:moveTo>
                  <a:lnTo>
                    <a:pt x="92459" y="212789"/>
                  </a:lnTo>
                  <a:lnTo>
                    <a:pt x="124901" y="180346"/>
                  </a:lnTo>
                  <a:lnTo>
                    <a:pt x="187928" y="243373"/>
                  </a:lnTo>
                  <a:lnTo>
                    <a:pt x="317011" y="114300"/>
                  </a:lnTo>
                  <a:lnTo>
                    <a:pt x="349453" y="146742"/>
                  </a:lnTo>
                  <a:close/>
                </a:path>
              </a:pathLst>
            </a:custGeom>
            <a:solidFill>
              <a:srgbClr val="EF4348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3D40A90-C138-DBC2-7D39-57016F3364B2}"/>
                </a:ext>
              </a:extLst>
            </p:cNvPr>
            <p:cNvSpPr txBox="1"/>
            <p:nvPr/>
          </p:nvSpPr>
          <p:spPr>
            <a:xfrm>
              <a:off x="6867782" y="3735910"/>
              <a:ext cx="3618037" cy="2954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defRPr sz="1100" spc="-8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latin typeface="G마켓 산스 TTF Medium" panose="02000000000000000000" pitchFamily="2" charset="-127"/>
                  <a:ea typeface="G마켓 산스 TTF Medium" panose="02000000000000000000" pitchFamily="2" charset="-127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algn="l">
                <a:lnSpc>
                  <a:spcPct val="110000"/>
                </a:lnSpc>
              </a:pPr>
              <a:r>
                <a:rPr lang="ko-KR" altLang="en-US" sz="1200" spc="0" dirty="0"/>
                <a:t>가입하신 </a:t>
              </a:r>
              <a:r>
                <a:rPr lang="en-US" altLang="ko-KR" sz="1200" spc="0" dirty="0"/>
                <a:t>DBpia </a:t>
              </a:r>
              <a:r>
                <a:rPr lang="ko-KR" altLang="en-US" sz="1200" spc="0" dirty="0"/>
                <a:t>계정으로 로그인해주세요</a:t>
              </a:r>
              <a:r>
                <a:rPr lang="en-US" altLang="ko-KR" sz="1200" spc="0" dirty="0"/>
                <a:t>.</a:t>
              </a:r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112968EB-7C8B-252A-788D-4F223CA67150}"/>
                </a:ext>
              </a:extLst>
            </p:cNvPr>
            <p:cNvSpPr/>
            <p:nvPr/>
          </p:nvSpPr>
          <p:spPr>
            <a:xfrm>
              <a:off x="6710939" y="4356364"/>
              <a:ext cx="174702" cy="174698"/>
            </a:xfrm>
            <a:custGeom>
              <a:avLst/>
              <a:gdLst>
                <a:gd name="connsiteX0" fmla="*/ 219075 w 438149"/>
                <a:gd name="connsiteY0" fmla="*/ 0 h 438150"/>
                <a:gd name="connsiteX1" fmla="*/ 0 w 438149"/>
                <a:gd name="connsiteY1" fmla="*/ 219075 h 438150"/>
                <a:gd name="connsiteX2" fmla="*/ 219075 w 438149"/>
                <a:gd name="connsiteY2" fmla="*/ 438150 h 438150"/>
                <a:gd name="connsiteX3" fmla="*/ 438150 w 438149"/>
                <a:gd name="connsiteY3" fmla="*/ 219075 h 438150"/>
                <a:gd name="connsiteX4" fmla="*/ 219075 w 438149"/>
                <a:gd name="connsiteY4" fmla="*/ 0 h 438150"/>
                <a:gd name="connsiteX5" fmla="*/ 187928 w 438149"/>
                <a:gd name="connsiteY5" fmla="*/ 308267 h 438150"/>
                <a:gd name="connsiteX6" fmla="*/ 92459 w 438149"/>
                <a:gd name="connsiteY6" fmla="*/ 212789 h 438150"/>
                <a:gd name="connsiteX7" fmla="*/ 124901 w 438149"/>
                <a:gd name="connsiteY7" fmla="*/ 180346 h 438150"/>
                <a:gd name="connsiteX8" fmla="*/ 187928 w 438149"/>
                <a:gd name="connsiteY8" fmla="*/ 243373 h 438150"/>
                <a:gd name="connsiteX9" fmla="*/ 317011 w 438149"/>
                <a:gd name="connsiteY9" fmla="*/ 114300 h 438150"/>
                <a:gd name="connsiteX10" fmla="*/ 349453 w 438149"/>
                <a:gd name="connsiteY10" fmla="*/ 146742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149" h="438150">
                  <a:moveTo>
                    <a:pt x="219075" y="0"/>
                  </a:moveTo>
                  <a:cubicBezTo>
                    <a:pt x="98084" y="0"/>
                    <a:pt x="0" y="98084"/>
                    <a:pt x="0" y="219075"/>
                  </a:cubicBezTo>
                  <a:cubicBezTo>
                    <a:pt x="0" y="340066"/>
                    <a:pt x="98084" y="438150"/>
                    <a:pt x="219075" y="438150"/>
                  </a:cubicBezTo>
                  <a:cubicBezTo>
                    <a:pt x="340067" y="438150"/>
                    <a:pt x="438150" y="340066"/>
                    <a:pt x="438150" y="219075"/>
                  </a:cubicBezTo>
                  <a:cubicBezTo>
                    <a:pt x="438014" y="98140"/>
                    <a:pt x="340010" y="136"/>
                    <a:pt x="219075" y="0"/>
                  </a:cubicBezTo>
                  <a:close/>
                  <a:moveTo>
                    <a:pt x="187928" y="308267"/>
                  </a:moveTo>
                  <a:lnTo>
                    <a:pt x="92459" y="212789"/>
                  </a:lnTo>
                  <a:lnTo>
                    <a:pt x="124901" y="180346"/>
                  </a:lnTo>
                  <a:lnTo>
                    <a:pt x="187928" y="243373"/>
                  </a:lnTo>
                  <a:lnTo>
                    <a:pt x="317011" y="114300"/>
                  </a:lnTo>
                  <a:lnTo>
                    <a:pt x="349453" y="146742"/>
                  </a:lnTo>
                  <a:close/>
                </a:path>
              </a:pathLst>
            </a:custGeom>
            <a:solidFill>
              <a:srgbClr val="EF4348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9FAF181-A74F-859F-3C7A-397C7A344720}"/>
                </a:ext>
              </a:extLst>
            </p:cNvPr>
            <p:cNvSpPr txBox="1"/>
            <p:nvPr/>
          </p:nvSpPr>
          <p:spPr>
            <a:xfrm>
              <a:off x="6867782" y="4295980"/>
              <a:ext cx="3997068" cy="2954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defRPr sz="1100" spc="-8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latin typeface="G마켓 산스 TTF Medium" panose="02000000000000000000" pitchFamily="2" charset="-127"/>
                  <a:ea typeface="G마켓 산스 TTF Medium" panose="02000000000000000000" pitchFamily="2" charset="-127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algn="l">
                <a:lnSpc>
                  <a:spcPct val="110000"/>
                </a:lnSpc>
              </a:pPr>
              <a:r>
                <a:rPr lang="en-US" altLang="ko-KR" sz="1200" spc="0" dirty="0"/>
                <a:t>DBpia</a:t>
              </a:r>
              <a:r>
                <a:rPr lang="ko-KR" altLang="en-US" sz="1200" spc="0" dirty="0"/>
                <a:t>에 로그인 된 상태인 경우 자동 로그인 됩니다</a:t>
              </a:r>
              <a:r>
                <a:rPr lang="en-US" altLang="ko-KR" sz="1200" spc="0" dirty="0"/>
                <a:t>.</a:t>
              </a:r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9722D987-6FA4-5104-F5B1-CC4B536FA59E}"/>
                </a:ext>
              </a:extLst>
            </p:cNvPr>
            <p:cNvSpPr/>
            <p:nvPr/>
          </p:nvSpPr>
          <p:spPr>
            <a:xfrm>
              <a:off x="6710939" y="4916434"/>
              <a:ext cx="174702" cy="174698"/>
            </a:xfrm>
            <a:custGeom>
              <a:avLst/>
              <a:gdLst>
                <a:gd name="connsiteX0" fmla="*/ 219075 w 438149"/>
                <a:gd name="connsiteY0" fmla="*/ 0 h 438150"/>
                <a:gd name="connsiteX1" fmla="*/ 0 w 438149"/>
                <a:gd name="connsiteY1" fmla="*/ 219075 h 438150"/>
                <a:gd name="connsiteX2" fmla="*/ 219075 w 438149"/>
                <a:gd name="connsiteY2" fmla="*/ 438150 h 438150"/>
                <a:gd name="connsiteX3" fmla="*/ 438150 w 438149"/>
                <a:gd name="connsiteY3" fmla="*/ 219075 h 438150"/>
                <a:gd name="connsiteX4" fmla="*/ 219075 w 438149"/>
                <a:gd name="connsiteY4" fmla="*/ 0 h 438150"/>
                <a:gd name="connsiteX5" fmla="*/ 187928 w 438149"/>
                <a:gd name="connsiteY5" fmla="*/ 308267 h 438150"/>
                <a:gd name="connsiteX6" fmla="*/ 92459 w 438149"/>
                <a:gd name="connsiteY6" fmla="*/ 212789 h 438150"/>
                <a:gd name="connsiteX7" fmla="*/ 124901 w 438149"/>
                <a:gd name="connsiteY7" fmla="*/ 180346 h 438150"/>
                <a:gd name="connsiteX8" fmla="*/ 187928 w 438149"/>
                <a:gd name="connsiteY8" fmla="*/ 243373 h 438150"/>
                <a:gd name="connsiteX9" fmla="*/ 317011 w 438149"/>
                <a:gd name="connsiteY9" fmla="*/ 114300 h 438150"/>
                <a:gd name="connsiteX10" fmla="*/ 349453 w 438149"/>
                <a:gd name="connsiteY10" fmla="*/ 146742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149" h="438150">
                  <a:moveTo>
                    <a:pt x="219075" y="0"/>
                  </a:moveTo>
                  <a:cubicBezTo>
                    <a:pt x="98084" y="0"/>
                    <a:pt x="0" y="98084"/>
                    <a:pt x="0" y="219075"/>
                  </a:cubicBezTo>
                  <a:cubicBezTo>
                    <a:pt x="0" y="340066"/>
                    <a:pt x="98084" y="438150"/>
                    <a:pt x="219075" y="438150"/>
                  </a:cubicBezTo>
                  <a:cubicBezTo>
                    <a:pt x="340067" y="438150"/>
                    <a:pt x="438150" y="340066"/>
                    <a:pt x="438150" y="219075"/>
                  </a:cubicBezTo>
                  <a:cubicBezTo>
                    <a:pt x="438014" y="98140"/>
                    <a:pt x="340010" y="136"/>
                    <a:pt x="219075" y="0"/>
                  </a:cubicBezTo>
                  <a:close/>
                  <a:moveTo>
                    <a:pt x="187928" y="308267"/>
                  </a:moveTo>
                  <a:lnTo>
                    <a:pt x="92459" y="212789"/>
                  </a:lnTo>
                  <a:lnTo>
                    <a:pt x="124901" y="180346"/>
                  </a:lnTo>
                  <a:lnTo>
                    <a:pt x="187928" y="243373"/>
                  </a:lnTo>
                  <a:lnTo>
                    <a:pt x="317011" y="114300"/>
                  </a:lnTo>
                  <a:lnTo>
                    <a:pt x="349453" y="146742"/>
                  </a:lnTo>
                  <a:close/>
                </a:path>
              </a:pathLst>
            </a:custGeom>
            <a:solidFill>
              <a:srgbClr val="EF4348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86C5B81-3B8C-9C53-7F83-A2E057A87A76}"/>
                </a:ext>
              </a:extLst>
            </p:cNvPr>
            <p:cNvSpPr txBox="1"/>
            <p:nvPr/>
          </p:nvSpPr>
          <p:spPr>
            <a:xfrm>
              <a:off x="6867782" y="4856050"/>
              <a:ext cx="3618037" cy="2954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defRPr sz="1100" spc="-8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latin typeface="G마켓 산스 TTF Medium" panose="02000000000000000000" pitchFamily="2" charset="-127"/>
                  <a:ea typeface="G마켓 산스 TTF Medium" panose="02000000000000000000" pitchFamily="2" charset="-127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algn="l">
                <a:lnSpc>
                  <a:spcPct val="110000"/>
                </a:lnSpc>
              </a:pPr>
              <a:r>
                <a:rPr lang="en-US" altLang="ko-KR" sz="1200" spc="0" dirty="0"/>
                <a:t>1</a:t>
              </a:r>
              <a:r>
                <a:rPr lang="ko-KR" altLang="en-US" sz="1200" spc="0" dirty="0"/>
                <a:t>회 로그인 후에는 로그인 상태가 지속됩니다</a:t>
              </a:r>
              <a:r>
                <a:rPr lang="en-US" altLang="ko-KR" sz="1200" spc="0" dirty="0"/>
                <a:t>.</a:t>
              </a:r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57F2870F-951D-A133-15D0-87330BCED7B9}"/>
                </a:ext>
              </a:extLst>
            </p:cNvPr>
            <p:cNvSpPr/>
            <p:nvPr/>
          </p:nvSpPr>
          <p:spPr>
            <a:xfrm>
              <a:off x="6710939" y="5476504"/>
              <a:ext cx="174702" cy="174698"/>
            </a:xfrm>
            <a:custGeom>
              <a:avLst/>
              <a:gdLst>
                <a:gd name="connsiteX0" fmla="*/ 219075 w 438149"/>
                <a:gd name="connsiteY0" fmla="*/ 0 h 438150"/>
                <a:gd name="connsiteX1" fmla="*/ 0 w 438149"/>
                <a:gd name="connsiteY1" fmla="*/ 219075 h 438150"/>
                <a:gd name="connsiteX2" fmla="*/ 219075 w 438149"/>
                <a:gd name="connsiteY2" fmla="*/ 438150 h 438150"/>
                <a:gd name="connsiteX3" fmla="*/ 438150 w 438149"/>
                <a:gd name="connsiteY3" fmla="*/ 219075 h 438150"/>
                <a:gd name="connsiteX4" fmla="*/ 219075 w 438149"/>
                <a:gd name="connsiteY4" fmla="*/ 0 h 438150"/>
                <a:gd name="connsiteX5" fmla="*/ 187928 w 438149"/>
                <a:gd name="connsiteY5" fmla="*/ 308267 h 438150"/>
                <a:gd name="connsiteX6" fmla="*/ 92459 w 438149"/>
                <a:gd name="connsiteY6" fmla="*/ 212789 h 438150"/>
                <a:gd name="connsiteX7" fmla="*/ 124901 w 438149"/>
                <a:gd name="connsiteY7" fmla="*/ 180346 h 438150"/>
                <a:gd name="connsiteX8" fmla="*/ 187928 w 438149"/>
                <a:gd name="connsiteY8" fmla="*/ 243373 h 438150"/>
                <a:gd name="connsiteX9" fmla="*/ 317011 w 438149"/>
                <a:gd name="connsiteY9" fmla="*/ 114300 h 438150"/>
                <a:gd name="connsiteX10" fmla="*/ 349453 w 438149"/>
                <a:gd name="connsiteY10" fmla="*/ 146742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149" h="438150">
                  <a:moveTo>
                    <a:pt x="219075" y="0"/>
                  </a:moveTo>
                  <a:cubicBezTo>
                    <a:pt x="98084" y="0"/>
                    <a:pt x="0" y="98084"/>
                    <a:pt x="0" y="219075"/>
                  </a:cubicBezTo>
                  <a:cubicBezTo>
                    <a:pt x="0" y="340066"/>
                    <a:pt x="98084" y="438150"/>
                    <a:pt x="219075" y="438150"/>
                  </a:cubicBezTo>
                  <a:cubicBezTo>
                    <a:pt x="340067" y="438150"/>
                    <a:pt x="438150" y="340066"/>
                    <a:pt x="438150" y="219075"/>
                  </a:cubicBezTo>
                  <a:cubicBezTo>
                    <a:pt x="438014" y="98140"/>
                    <a:pt x="340010" y="136"/>
                    <a:pt x="219075" y="0"/>
                  </a:cubicBezTo>
                  <a:close/>
                  <a:moveTo>
                    <a:pt x="187928" y="308267"/>
                  </a:moveTo>
                  <a:lnTo>
                    <a:pt x="92459" y="212789"/>
                  </a:lnTo>
                  <a:lnTo>
                    <a:pt x="124901" y="180346"/>
                  </a:lnTo>
                  <a:lnTo>
                    <a:pt x="187928" y="243373"/>
                  </a:lnTo>
                  <a:lnTo>
                    <a:pt x="317011" y="114300"/>
                  </a:lnTo>
                  <a:lnTo>
                    <a:pt x="349453" y="146742"/>
                  </a:lnTo>
                  <a:close/>
                </a:path>
              </a:pathLst>
            </a:custGeom>
            <a:solidFill>
              <a:srgbClr val="EF4348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B4C9DC3-8388-050B-2500-D8186DB50F42}"/>
                </a:ext>
              </a:extLst>
            </p:cNvPr>
            <p:cNvSpPr txBox="1"/>
            <p:nvPr/>
          </p:nvSpPr>
          <p:spPr>
            <a:xfrm>
              <a:off x="6867782" y="5416120"/>
              <a:ext cx="4492368" cy="2954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defRPr sz="1100" spc="-8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latin typeface="G마켓 산스 TTF Medium" panose="02000000000000000000" pitchFamily="2" charset="-127"/>
                  <a:ea typeface="G마켓 산스 TTF Medium" panose="02000000000000000000" pitchFamily="2" charset="-127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algn="l">
                <a:lnSpc>
                  <a:spcPct val="110000"/>
                </a:lnSpc>
              </a:pPr>
              <a:r>
                <a:rPr lang="ko-KR" altLang="en-US" sz="1200" spc="0" dirty="0"/>
                <a:t>로그인 후에는 설정     을 통해 계정 관리가 가능합니다</a:t>
              </a:r>
              <a:r>
                <a:rPr lang="en-US" altLang="ko-KR" sz="1200" spc="0" dirty="0"/>
                <a:t>.</a:t>
              </a:r>
            </a:p>
          </p:txBody>
        </p: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D02EF5EB-FA7C-CA17-392D-FC5E40944728}"/>
                </a:ext>
              </a:extLst>
            </p:cNvPr>
            <p:cNvCxnSpPr>
              <a:cxnSpLocks/>
            </p:cNvCxnSpPr>
            <p:nvPr/>
          </p:nvCxnSpPr>
          <p:spPr>
            <a:xfrm>
              <a:off x="6710939" y="4165501"/>
              <a:ext cx="4852411" cy="0"/>
            </a:xfrm>
            <a:prstGeom prst="line">
              <a:avLst/>
            </a:prstGeom>
            <a:ln w="6350">
              <a:solidFill>
                <a:srgbClr val="EB919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id="{49FA1A69-B71D-DF63-75EE-2E220B9C1B19}"/>
                </a:ext>
              </a:extLst>
            </p:cNvPr>
            <p:cNvCxnSpPr>
              <a:cxnSpLocks/>
            </p:cNvCxnSpPr>
            <p:nvPr/>
          </p:nvCxnSpPr>
          <p:spPr>
            <a:xfrm>
              <a:off x="6710939" y="4725571"/>
              <a:ext cx="4852411" cy="0"/>
            </a:xfrm>
            <a:prstGeom prst="line">
              <a:avLst/>
            </a:prstGeom>
            <a:ln w="6350">
              <a:solidFill>
                <a:srgbClr val="EB919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26419968-DAC8-818B-239E-B791A0ED4BB3}"/>
                </a:ext>
              </a:extLst>
            </p:cNvPr>
            <p:cNvCxnSpPr>
              <a:cxnSpLocks/>
            </p:cNvCxnSpPr>
            <p:nvPr/>
          </p:nvCxnSpPr>
          <p:spPr>
            <a:xfrm>
              <a:off x="6710939" y="5285641"/>
              <a:ext cx="4852411" cy="0"/>
            </a:xfrm>
            <a:prstGeom prst="line">
              <a:avLst/>
            </a:prstGeom>
            <a:ln w="6350">
              <a:solidFill>
                <a:srgbClr val="EB919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id="{42DF7BFB-D9CA-199F-1EEA-44F360C7BD03}"/>
                </a:ext>
              </a:extLst>
            </p:cNvPr>
            <p:cNvCxnSpPr>
              <a:cxnSpLocks/>
            </p:cNvCxnSpPr>
            <p:nvPr/>
          </p:nvCxnSpPr>
          <p:spPr>
            <a:xfrm>
              <a:off x="6710939" y="5845713"/>
              <a:ext cx="4852411" cy="0"/>
            </a:xfrm>
            <a:prstGeom prst="line">
              <a:avLst/>
            </a:prstGeom>
            <a:ln w="19050">
              <a:solidFill>
                <a:srgbClr val="4444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>
              <a:extLst>
                <a:ext uri="{FF2B5EF4-FFF2-40B4-BE49-F238E27FC236}">
                  <a16:creationId xmlns:a16="http://schemas.microsoft.com/office/drawing/2014/main" id="{070E61D8-6FDF-F882-B60C-6E82C9344FA8}"/>
                </a:ext>
              </a:extLst>
            </p:cNvPr>
            <p:cNvCxnSpPr>
              <a:cxnSpLocks/>
            </p:cNvCxnSpPr>
            <p:nvPr/>
          </p:nvCxnSpPr>
          <p:spPr>
            <a:xfrm>
              <a:off x="6710939" y="3036580"/>
              <a:ext cx="4852411" cy="0"/>
            </a:xfrm>
            <a:prstGeom prst="line">
              <a:avLst/>
            </a:prstGeom>
            <a:ln w="6350">
              <a:solidFill>
                <a:srgbClr val="EB919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74678C78-FBEB-5A4D-AE1C-762FF389C7A1}"/>
                </a:ext>
              </a:extLst>
            </p:cNvPr>
            <p:cNvSpPr/>
            <p:nvPr/>
          </p:nvSpPr>
          <p:spPr>
            <a:xfrm>
              <a:off x="6710939" y="2644235"/>
              <a:ext cx="174702" cy="174698"/>
            </a:xfrm>
            <a:custGeom>
              <a:avLst/>
              <a:gdLst>
                <a:gd name="connsiteX0" fmla="*/ 219075 w 438149"/>
                <a:gd name="connsiteY0" fmla="*/ 0 h 438150"/>
                <a:gd name="connsiteX1" fmla="*/ 0 w 438149"/>
                <a:gd name="connsiteY1" fmla="*/ 219075 h 438150"/>
                <a:gd name="connsiteX2" fmla="*/ 219075 w 438149"/>
                <a:gd name="connsiteY2" fmla="*/ 438150 h 438150"/>
                <a:gd name="connsiteX3" fmla="*/ 438150 w 438149"/>
                <a:gd name="connsiteY3" fmla="*/ 219075 h 438150"/>
                <a:gd name="connsiteX4" fmla="*/ 219075 w 438149"/>
                <a:gd name="connsiteY4" fmla="*/ 0 h 438150"/>
                <a:gd name="connsiteX5" fmla="*/ 187928 w 438149"/>
                <a:gd name="connsiteY5" fmla="*/ 308267 h 438150"/>
                <a:gd name="connsiteX6" fmla="*/ 92459 w 438149"/>
                <a:gd name="connsiteY6" fmla="*/ 212789 h 438150"/>
                <a:gd name="connsiteX7" fmla="*/ 124901 w 438149"/>
                <a:gd name="connsiteY7" fmla="*/ 180346 h 438150"/>
                <a:gd name="connsiteX8" fmla="*/ 187928 w 438149"/>
                <a:gd name="connsiteY8" fmla="*/ 243373 h 438150"/>
                <a:gd name="connsiteX9" fmla="*/ 317011 w 438149"/>
                <a:gd name="connsiteY9" fmla="*/ 114300 h 438150"/>
                <a:gd name="connsiteX10" fmla="*/ 349453 w 438149"/>
                <a:gd name="connsiteY10" fmla="*/ 146742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149" h="438150">
                  <a:moveTo>
                    <a:pt x="219075" y="0"/>
                  </a:moveTo>
                  <a:cubicBezTo>
                    <a:pt x="98084" y="0"/>
                    <a:pt x="0" y="98084"/>
                    <a:pt x="0" y="219075"/>
                  </a:cubicBezTo>
                  <a:cubicBezTo>
                    <a:pt x="0" y="340066"/>
                    <a:pt x="98084" y="438150"/>
                    <a:pt x="219075" y="438150"/>
                  </a:cubicBezTo>
                  <a:cubicBezTo>
                    <a:pt x="340067" y="438150"/>
                    <a:pt x="438150" y="340066"/>
                    <a:pt x="438150" y="219075"/>
                  </a:cubicBezTo>
                  <a:cubicBezTo>
                    <a:pt x="438014" y="98140"/>
                    <a:pt x="340010" y="136"/>
                    <a:pt x="219075" y="0"/>
                  </a:cubicBezTo>
                  <a:close/>
                  <a:moveTo>
                    <a:pt x="187928" y="308267"/>
                  </a:moveTo>
                  <a:lnTo>
                    <a:pt x="92459" y="212789"/>
                  </a:lnTo>
                  <a:lnTo>
                    <a:pt x="124901" y="180346"/>
                  </a:lnTo>
                  <a:lnTo>
                    <a:pt x="187928" y="243373"/>
                  </a:lnTo>
                  <a:lnTo>
                    <a:pt x="317011" y="114300"/>
                  </a:lnTo>
                  <a:lnTo>
                    <a:pt x="349453" y="146742"/>
                  </a:lnTo>
                  <a:close/>
                </a:path>
              </a:pathLst>
            </a:custGeom>
            <a:solidFill>
              <a:srgbClr val="EF4348"/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5067C8B-DDAA-0362-3F03-61C8443C14FA}"/>
                </a:ext>
              </a:extLst>
            </p:cNvPr>
            <p:cNvSpPr txBox="1"/>
            <p:nvPr/>
          </p:nvSpPr>
          <p:spPr>
            <a:xfrm>
              <a:off x="6867782" y="2583852"/>
              <a:ext cx="4658744" cy="29546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110000"/>
                </a:lnSpc>
                <a:defRPr sz="1100" spc="-8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latin typeface="G마켓 산스 TTF Medium" panose="02000000000000000000" pitchFamily="2" charset="-127"/>
                  <a:ea typeface="G마켓 산스 TTF Medium" panose="02000000000000000000" pitchFamily="2" charset="-127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algn="l">
                <a:lnSpc>
                  <a:spcPct val="110000"/>
                </a:lnSpc>
              </a:pPr>
              <a:r>
                <a:rPr lang="ko-KR" altLang="en-US" sz="1200" spc="0" dirty="0" err="1"/>
                <a:t>주소창</a:t>
              </a:r>
              <a:r>
                <a:rPr lang="ko-KR" altLang="en-US" sz="1200" spc="0" dirty="0"/>
                <a:t> 우측에 </a:t>
              </a:r>
              <a:r>
                <a:rPr lang="en-US" altLang="ko-KR" sz="1200" spc="-50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rgbClr val="D23238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DBpia</a:t>
              </a:r>
              <a:r>
                <a:rPr lang="en-US" altLang="ko-KR" sz="1200" spc="0" dirty="0"/>
                <a:t> </a:t>
              </a:r>
              <a:r>
                <a:rPr lang="ko-KR" altLang="en-US" sz="1200" spc="0" dirty="0"/>
                <a:t>아이콘이 생기면 이용할 수 있습니다</a:t>
              </a:r>
              <a:r>
                <a:rPr lang="en-US" altLang="ko-KR" sz="1200" spc="0" dirty="0"/>
                <a:t>.</a:t>
              </a:r>
            </a:p>
          </p:txBody>
        </p:sp>
      </p:grpSp>
      <p:cxnSp>
        <p:nvCxnSpPr>
          <p:cNvPr id="77" name="연결선: 꺾임 76">
            <a:extLst>
              <a:ext uri="{FF2B5EF4-FFF2-40B4-BE49-F238E27FC236}">
                <a16:creationId xmlns:a16="http://schemas.microsoft.com/office/drawing/2014/main" id="{E05FE259-144D-9753-17C7-C5DCB83852C3}"/>
              </a:ext>
            </a:extLst>
          </p:cNvPr>
          <p:cNvCxnSpPr>
            <a:cxnSpLocks/>
            <a:stCxn id="31" idx="1"/>
            <a:endCxn id="75" idx="1"/>
          </p:cNvCxnSpPr>
          <p:nvPr/>
        </p:nvCxnSpPr>
        <p:spPr>
          <a:xfrm flipV="1">
            <a:off x="5966461" y="3240190"/>
            <a:ext cx="744478" cy="101863"/>
          </a:xfrm>
          <a:prstGeom prst="bentConnector3">
            <a:avLst>
              <a:gd name="adj1" fmla="val 56296"/>
            </a:avLst>
          </a:prstGeom>
          <a:noFill/>
          <a:ln w="28575">
            <a:solidFill>
              <a:srgbClr val="DB3A3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387482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170A8-B10D-CB20-F9D9-84DFBFE59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그림 96">
            <a:extLst>
              <a:ext uri="{FF2B5EF4-FFF2-40B4-BE49-F238E27FC236}">
                <a16:creationId xmlns:a16="http://schemas.microsoft.com/office/drawing/2014/main" id="{E9B502C5-EABC-08F8-7DAC-707221331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 t="11125" b="32083"/>
          <a:stretch/>
        </p:blipFill>
        <p:spPr>
          <a:xfrm>
            <a:off x="628650" y="4412545"/>
            <a:ext cx="4664515" cy="1959680"/>
          </a:xfrm>
          <a:prstGeom prst="rect">
            <a:avLst/>
          </a:prstGeom>
          <a:ln w="6350">
            <a:solidFill>
              <a:srgbClr val="D0373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8606DE0E-F8BB-7578-FB14-BC99DD044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351725" y="1642901"/>
            <a:ext cx="3177913" cy="2155058"/>
          </a:xfrm>
          <a:custGeom>
            <a:avLst/>
            <a:gdLst>
              <a:gd name="connsiteX0" fmla="*/ 0 w 3177913"/>
              <a:gd name="connsiteY0" fmla="*/ 0 h 2155058"/>
              <a:gd name="connsiteX1" fmla="*/ 3177913 w 3177913"/>
              <a:gd name="connsiteY1" fmla="*/ 0 h 2155058"/>
              <a:gd name="connsiteX2" fmla="*/ 3177913 w 3177913"/>
              <a:gd name="connsiteY2" fmla="*/ 2155058 h 2155058"/>
              <a:gd name="connsiteX3" fmla="*/ 0 w 3177913"/>
              <a:gd name="connsiteY3" fmla="*/ 2155058 h 2155058"/>
              <a:gd name="connsiteX4" fmla="*/ 0 w 3177913"/>
              <a:gd name="connsiteY4" fmla="*/ 0 h 2155058"/>
              <a:gd name="connsiteX5" fmla="*/ 175156 w 3177913"/>
              <a:gd name="connsiteY5" fmla="*/ 695487 h 2155058"/>
              <a:gd name="connsiteX6" fmla="*/ 175156 w 3177913"/>
              <a:gd name="connsiteY6" fmla="*/ 1224124 h 2155058"/>
              <a:gd name="connsiteX7" fmla="*/ 2568313 w 3177913"/>
              <a:gd name="connsiteY7" fmla="*/ 1224124 h 2155058"/>
              <a:gd name="connsiteX8" fmla="*/ 2568313 w 3177913"/>
              <a:gd name="connsiteY8" fmla="*/ 695487 h 2155058"/>
              <a:gd name="connsiteX9" fmla="*/ 175156 w 3177913"/>
              <a:gd name="connsiteY9" fmla="*/ 695487 h 215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7913" h="2155058">
                <a:moveTo>
                  <a:pt x="0" y="0"/>
                </a:moveTo>
                <a:lnTo>
                  <a:pt x="3177913" y="0"/>
                </a:lnTo>
                <a:lnTo>
                  <a:pt x="3177913" y="2155058"/>
                </a:lnTo>
                <a:lnTo>
                  <a:pt x="0" y="2155058"/>
                </a:lnTo>
                <a:lnTo>
                  <a:pt x="0" y="0"/>
                </a:lnTo>
                <a:close/>
                <a:moveTo>
                  <a:pt x="175156" y="695487"/>
                </a:moveTo>
                <a:lnTo>
                  <a:pt x="175156" y="1224124"/>
                </a:lnTo>
                <a:lnTo>
                  <a:pt x="2568313" y="1224124"/>
                </a:lnTo>
                <a:lnTo>
                  <a:pt x="2568313" y="695487"/>
                </a:lnTo>
                <a:lnTo>
                  <a:pt x="175156" y="695487"/>
                </a:lnTo>
                <a:close/>
              </a:path>
            </a:pathLst>
          </a:cu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26133D8F-C95C-B358-D12D-F14F9E82FC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 r="33231" b="52775"/>
          <a:stretch/>
        </p:blipFill>
        <p:spPr>
          <a:xfrm>
            <a:off x="628650" y="1642901"/>
            <a:ext cx="4580594" cy="2155059"/>
          </a:xfrm>
          <a:custGeom>
            <a:avLst/>
            <a:gdLst>
              <a:gd name="connsiteX0" fmla="*/ 0 w 4580594"/>
              <a:gd name="connsiteY0" fmla="*/ 0 h 2155059"/>
              <a:gd name="connsiteX1" fmla="*/ 4580594 w 4580594"/>
              <a:gd name="connsiteY1" fmla="*/ 0 h 2155059"/>
              <a:gd name="connsiteX2" fmla="*/ 4580594 w 4580594"/>
              <a:gd name="connsiteY2" fmla="*/ 2155059 h 2155059"/>
              <a:gd name="connsiteX3" fmla="*/ 0 w 4580594"/>
              <a:gd name="connsiteY3" fmla="*/ 2155059 h 2155059"/>
              <a:gd name="connsiteX4" fmla="*/ 0 w 4580594"/>
              <a:gd name="connsiteY4" fmla="*/ 0 h 2155059"/>
              <a:gd name="connsiteX5" fmla="*/ 110913 w 4580594"/>
              <a:gd name="connsiteY5" fmla="*/ 971712 h 2155059"/>
              <a:gd name="connsiteX6" fmla="*/ 110913 w 4580594"/>
              <a:gd name="connsiteY6" fmla="*/ 1500349 h 2155059"/>
              <a:gd name="connsiteX7" fmla="*/ 4424363 w 4580594"/>
              <a:gd name="connsiteY7" fmla="*/ 1500349 h 2155059"/>
              <a:gd name="connsiteX8" fmla="*/ 4424363 w 4580594"/>
              <a:gd name="connsiteY8" fmla="*/ 971712 h 2155059"/>
              <a:gd name="connsiteX9" fmla="*/ 110913 w 4580594"/>
              <a:gd name="connsiteY9" fmla="*/ 971712 h 215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0594" h="2155059">
                <a:moveTo>
                  <a:pt x="0" y="0"/>
                </a:moveTo>
                <a:lnTo>
                  <a:pt x="4580594" y="0"/>
                </a:lnTo>
                <a:lnTo>
                  <a:pt x="4580594" y="2155059"/>
                </a:lnTo>
                <a:lnTo>
                  <a:pt x="0" y="2155059"/>
                </a:lnTo>
                <a:lnTo>
                  <a:pt x="0" y="0"/>
                </a:lnTo>
                <a:close/>
                <a:moveTo>
                  <a:pt x="110913" y="971712"/>
                </a:moveTo>
                <a:lnTo>
                  <a:pt x="110913" y="1500349"/>
                </a:lnTo>
                <a:lnTo>
                  <a:pt x="4424363" y="1500349"/>
                </a:lnTo>
                <a:lnTo>
                  <a:pt x="4424363" y="971712"/>
                </a:lnTo>
                <a:lnTo>
                  <a:pt x="110913" y="971712"/>
                </a:lnTo>
                <a:close/>
              </a:path>
            </a:pathLst>
          </a:cu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6B856FD-A2AA-65DB-6C99-28F0C5B98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6268" y="1191547"/>
            <a:ext cx="249732" cy="27144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25D628F-ED1D-FFE5-536E-64A7CD6175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72AC15-D08A-89E3-53DC-5FA9AC367062}"/>
              </a:ext>
            </a:extLst>
          </p:cNvPr>
          <p:cNvSpPr txBox="1"/>
          <p:nvPr/>
        </p:nvSpPr>
        <p:spPr>
          <a:xfrm>
            <a:off x="1439545" y="471024"/>
            <a:ext cx="488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크롬 확장프로그램</a:t>
            </a:r>
            <a:endParaRPr lang="ko-KR" altLang="en-US" sz="2400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D3353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E3B5B3-6956-DE88-DB95-8F4CFD958B21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Tip for Using DBpia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686D6FBD-8F04-8512-4273-C9F7F28754C6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7F0CCD2-CA6E-7B92-9AA9-1903C7769DD8}"/>
              </a:ext>
            </a:extLst>
          </p:cNvPr>
          <p:cNvSpPr txBox="1"/>
          <p:nvPr/>
        </p:nvSpPr>
        <p:spPr>
          <a:xfrm>
            <a:off x="507330" y="197319"/>
            <a:ext cx="941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05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736C79D9-7D13-4D9B-778F-25BA124CC7C4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83122D1-B52A-4890-38F5-8E07E3465EE4}"/>
              </a:ext>
            </a:extLst>
          </p:cNvPr>
          <p:cNvSpPr txBox="1"/>
          <p:nvPr/>
        </p:nvSpPr>
        <p:spPr>
          <a:xfrm>
            <a:off x="894815" y="1180948"/>
            <a:ext cx="10603148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타 학술논문 사이트의 반입하고자 하는 서지정보 페이지에서 아이콘      을 클릭합니다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B237541B-36A6-4906-4E89-9CE72F13D23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2C8FABEB-275F-5E22-32B2-CCBCFA8F8C68}"/>
              </a:ext>
            </a:extLst>
          </p:cNvPr>
          <p:cNvSpPr>
            <a:spLocks/>
          </p:cNvSpPr>
          <p:nvPr/>
        </p:nvSpPr>
        <p:spPr bwMode="auto">
          <a:xfrm>
            <a:off x="694037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99DA0878-3A6B-DF36-48C3-A77065B0A9E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17" t="21294" r="35508" b="67122"/>
          <a:stretch/>
        </p:blipFill>
        <p:spPr>
          <a:xfrm>
            <a:off x="739563" y="2614613"/>
            <a:ext cx="4313450" cy="528637"/>
          </a:xfrm>
          <a:custGeom>
            <a:avLst/>
            <a:gdLst>
              <a:gd name="connsiteX0" fmla="*/ 0 w 4313450"/>
              <a:gd name="connsiteY0" fmla="*/ 0 h 528637"/>
              <a:gd name="connsiteX1" fmla="*/ 4313450 w 4313450"/>
              <a:gd name="connsiteY1" fmla="*/ 0 h 528637"/>
              <a:gd name="connsiteX2" fmla="*/ 4313450 w 4313450"/>
              <a:gd name="connsiteY2" fmla="*/ 528637 h 528637"/>
              <a:gd name="connsiteX3" fmla="*/ 0 w 4313450"/>
              <a:gd name="connsiteY3" fmla="*/ 528637 h 528637"/>
              <a:gd name="connsiteX4" fmla="*/ 0 w 4313450"/>
              <a:gd name="connsiteY4" fmla="*/ 0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3450" h="528637">
                <a:moveTo>
                  <a:pt x="0" y="0"/>
                </a:moveTo>
                <a:lnTo>
                  <a:pt x="4313450" y="0"/>
                </a:lnTo>
                <a:lnTo>
                  <a:pt x="4313450" y="528637"/>
                </a:lnTo>
                <a:lnTo>
                  <a:pt x="0" y="528637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D1363C"/>
            </a:solidFill>
            <a:prstDash val="sysDot"/>
          </a:ln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1BE452DB-215C-C8B5-EC52-4E239048697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512" t="32272" r="19182" b="43198"/>
          <a:stretch>
            <a:fillRect/>
          </a:stretch>
        </p:blipFill>
        <p:spPr>
          <a:xfrm>
            <a:off x="5526881" y="2338389"/>
            <a:ext cx="2393157" cy="528637"/>
          </a:xfrm>
          <a:custGeom>
            <a:avLst/>
            <a:gdLst>
              <a:gd name="connsiteX0" fmla="*/ 0 w 2393157"/>
              <a:gd name="connsiteY0" fmla="*/ 0 h 528637"/>
              <a:gd name="connsiteX1" fmla="*/ 2393157 w 2393157"/>
              <a:gd name="connsiteY1" fmla="*/ 0 h 528637"/>
              <a:gd name="connsiteX2" fmla="*/ 2393157 w 2393157"/>
              <a:gd name="connsiteY2" fmla="*/ 528637 h 528637"/>
              <a:gd name="connsiteX3" fmla="*/ 0 w 2393157"/>
              <a:gd name="connsiteY3" fmla="*/ 528637 h 528637"/>
              <a:gd name="connsiteX4" fmla="*/ 0 w 2393157"/>
              <a:gd name="connsiteY4" fmla="*/ 0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157" h="528637">
                <a:moveTo>
                  <a:pt x="0" y="0"/>
                </a:moveTo>
                <a:lnTo>
                  <a:pt x="2393157" y="0"/>
                </a:lnTo>
                <a:lnTo>
                  <a:pt x="2393157" y="528637"/>
                </a:lnTo>
                <a:lnTo>
                  <a:pt x="0" y="528637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D1363C"/>
            </a:solidFill>
            <a:prstDash val="sysDot"/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66EE708-18F2-4AB7-94B1-BBA899E22CEC}"/>
              </a:ext>
            </a:extLst>
          </p:cNvPr>
          <p:cNvSpPr/>
          <p:nvPr/>
        </p:nvSpPr>
        <p:spPr>
          <a:xfrm>
            <a:off x="5526881" y="1898740"/>
            <a:ext cx="569119" cy="158660"/>
          </a:xfrm>
          <a:prstGeom prst="rect">
            <a:avLst/>
          </a:prstGeom>
          <a:solidFill>
            <a:srgbClr val="9A24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721BA-7652-0837-4BAB-CB4F19DC804B}"/>
              </a:ext>
            </a:extLst>
          </p:cNvPr>
          <p:cNvSpPr txBox="1"/>
          <p:nvPr/>
        </p:nvSpPr>
        <p:spPr>
          <a:xfrm>
            <a:off x="5472325" y="1877306"/>
            <a:ext cx="7136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solidFill>
                  <a:srgbClr val="A5A098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누리대학교</a:t>
            </a:r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E8758C8F-024C-A259-4E9F-EA5B73A42BA5}"/>
              </a:ext>
            </a:extLst>
          </p:cNvPr>
          <p:cNvCxnSpPr>
            <a:cxnSpLocks/>
          </p:cNvCxnSpPr>
          <p:nvPr/>
        </p:nvCxnSpPr>
        <p:spPr>
          <a:xfrm flipV="1">
            <a:off x="5040630" y="2867025"/>
            <a:ext cx="1682830" cy="157797"/>
          </a:xfrm>
          <a:prstGeom prst="bentConnector2">
            <a:avLst/>
          </a:prstGeom>
          <a:ln w="190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53744B7C-0C4D-A122-A7D0-03D97B54852B}"/>
              </a:ext>
            </a:extLst>
          </p:cNvPr>
          <p:cNvCxnSpPr>
            <a:cxnSpLocks/>
          </p:cNvCxnSpPr>
          <p:nvPr/>
        </p:nvCxnSpPr>
        <p:spPr>
          <a:xfrm flipV="1">
            <a:off x="6723461" y="1749426"/>
            <a:ext cx="1479565" cy="527049"/>
          </a:xfrm>
          <a:prstGeom prst="bentConnector3">
            <a:avLst>
              <a:gd name="adj1" fmla="val -965"/>
            </a:avLst>
          </a:prstGeom>
          <a:ln w="1905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그림 52">
            <a:extLst>
              <a:ext uri="{FF2B5EF4-FFF2-40B4-BE49-F238E27FC236}">
                <a16:creationId xmlns:a16="http://schemas.microsoft.com/office/drawing/2014/main" id="{E95532F0-A885-C69C-3D50-126859C21C9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94349" t="1036" r="605" b="90325"/>
          <a:stretch>
            <a:fillRect/>
          </a:stretch>
        </p:blipFill>
        <p:spPr>
          <a:xfrm>
            <a:off x="8269486" y="1547812"/>
            <a:ext cx="326614" cy="379172"/>
          </a:xfrm>
          <a:custGeom>
            <a:avLst/>
            <a:gdLst>
              <a:gd name="connsiteX0" fmla="*/ 0 w 2393157"/>
              <a:gd name="connsiteY0" fmla="*/ 0 h 528637"/>
              <a:gd name="connsiteX1" fmla="*/ 2393157 w 2393157"/>
              <a:gd name="connsiteY1" fmla="*/ 0 h 528637"/>
              <a:gd name="connsiteX2" fmla="*/ 2393157 w 2393157"/>
              <a:gd name="connsiteY2" fmla="*/ 528637 h 528637"/>
              <a:gd name="connsiteX3" fmla="*/ 0 w 2393157"/>
              <a:gd name="connsiteY3" fmla="*/ 528637 h 528637"/>
              <a:gd name="connsiteX4" fmla="*/ 0 w 2393157"/>
              <a:gd name="connsiteY4" fmla="*/ 0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157" h="528637">
                <a:moveTo>
                  <a:pt x="0" y="0"/>
                </a:moveTo>
                <a:lnTo>
                  <a:pt x="2393157" y="0"/>
                </a:lnTo>
                <a:lnTo>
                  <a:pt x="2393157" y="528637"/>
                </a:lnTo>
                <a:lnTo>
                  <a:pt x="0" y="528637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D1363C"/>
            </a:solidFill>
            <a:prstDash val="sysDot"/>
          </a:ln>
        </p:spPr>
      </p:pic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863E3A66-A26A-ED21-5617-B93EDAF22417}"/>
              </a:ext>
            </a:extLst>
          </p:cNvPr>
          <p:cNvCxnSpPr>
            <a:cxnSpLocks/>
          </p:cNvCxnSpPr>
          <p:nvPr/>
        </p:nvCxnSpPr>
        <p:spPr>
          <a:xfrm>
            <a:off x="8729663" y="1749426"/>
            <a:ext cx="2843212" cy="0"/>
          </a:xfrm>
          <a:prstGeom prst="line">
            <a:avLst/>
          </a:prstGeom>
          <a:ln w="19050">
            <a:solidFill>
              <a:srgbClr val="D0373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4F214AB-45EB-6A41-6031-EFBC5EDFDED3}"/>
              </a:ext>
            </a:extLst>
          </p:cNvPr>
          <p:cNvSpPr txBox="1"/>
          <p:nvPr/>
        </p:nvSpPr>
        <p:spPr>
          <a:xfrm>
            <a:off x="8843964" y="1864906"/>
            <a:ext cx="2691050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r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현재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, 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서지정보를 인식합니다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26AF395-F4DD-2846-A39A-39EFE71C767E}"/>
              </a:ext>
            </a:extLst>
          </p:cNvPr>
          <p:cNvSpPr txBox="1"/>
          <p:nvPr/>
        </p:nvSpPr>
        <p:spPr>
          <a:xfrm>
            <a:off x="894815" y="4052108"/>
            <a:ext cx="10603148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인식된 서지정보를 ‘내서재에 저장’ 하거나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, ‘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인용하기’를 통해 인용정보를 복사할 수 있습니다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86" name="Rectangle 6">
            <a:extLst>
              <a:ext uri="{FF2B5EF4-FFF2-40B4-BE49-F238E27FC236}">
                <a16:creationId xmlns:a16="http://schemas.microsoft.com/office/drawing/2014/main" id="{413611C0-C7C8-CAE1-5590-0CCDDC904D5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408883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87" name="Freeform 7">
            <a:extLst>
              <a:ext uri="{FF2B5EF4-FFF2-40B4-BE49-F238E27FC236}">
                <a16:creationId xmlns:a16="http://schemas.microsoft.com/office/drawing/2014/main" id="{C1AA9BE4-CD05-FEE4-B091-FCFA45FA5B5B}"/>
              </a:ext>
            </a:extLst>
          </p:cNvPr>
          <p:cNvSpPr>
            <a:spLocks/>
          </p:cNvSpPr>
          <p:nvPr/>
        </p:nvSpPr>
        <p:spPr bwMode="auto">
          <a:xfrm>
            <a:off x="694037" y="412569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pic>
        <p:nvPicPr>
          <p:cNvPr id="99" name="그림 98">
            <a:extLst>
              <a:ext uri="{FF2B5EF4-FFF2-40B4-BE49-F238E27FC236}">
                <a16:creationId xmlns:a16="http://schemas.microsoft.com/office/drawing/2014/main" id="{2DBB53A5-B1B4-AD72-A813-9560C946B93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364" t="22441" r="22940" b="68933"/>
          <a:stretch/>
        </p:blipFill>
        <p:spPr>
          <a:xfrm>
            <a:off x="2931233" y="4802982"/>
            <a:ext cx="1291914" cy="297656"/>
          </a:xfrm>
          <a:custGeom>
            <a:avLst/>
            <a:gdLst>
              <a:gd name="connsiteX0" fmla="*/ 0 w 4313450"/>
              <a:gd name="connsiteY0" fmla="*/ 0 h 528637"/>
              <a:gd name="connsiteX1" fmla="*/ 4313450 w 4313450"/>
              <a:gd name="connsiteY1" fmla="*/ 0 h 528637"/>
              <a:gd name="connsiteX2" fmla="*/ 4313450 w 4313450"/>
              <a:gd name="connsiteY2" fmla="*/ 528637 h 528637"/>
              <a:gd name="connsiteX3" fmla="*/ 0 w 4313450"/>
              <a:gd name="connsiteY3" fmla="*/ 528637 h 528637"/>
              <a:gd name="connsiteX4" fmla="*/ 0 w 4313450"/>
              <a:gd name="connsiteY4" fmla="*/ 0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3450" h="528637">
                <a:moveTo>
                  <a:pt x="0" y="0"/>
                </a:moveTo>
                <a:lnTo>
                  <a:pt x="4313450" y="0"/>
                </a:lnTo>
                <a:lnTo>
                  <a:pt x="4313450" y="528637"/>
                </a:lnTo>
                <a:lnTo>
                  <a:pt x="0" y="528637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FFC000"/>
            </a:solidFill>
            <a:prstDash val="sysDot"/>
          </a:ln>
        </p:spPr>
      </p:pic>
      <p:pic>
        <p:nvPicPr>
          <p:cNvPr id="98" name="그림 97">
            <a:extLst>
              <a:ext uri="{FF2B5EF4-FFF2-40B4-BE49-F238E27FC236}">
                <a16:creationId xmlns:a16="http://schemas.microsoft.com/office/drawing/2014/main" id="{E19293B0-BFC4-13E6-7DD9-D955DC1139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245" t="22441" r="3481" b="68933"/>
          <a:stretch/>
        </p:blipFill>
        <p:spPr>
          <a:xfrm>
            <a:off x="4325058" y="4802982"/>
            <a:ext cx="805742" cy="297656"/>
          </a:xfrm>
          <a:custGeom>
            <a:avLst/>
            <a:gdLst>
              <a:gd name="connsiteX0" fmla="*/ 0 w 4313450"/>
              <a:gd name="connsiteY0" fmla="*/ 0 h 528637"/>
              <a:gd name="connsiteX1" fmla="*/ 4313450 w 4313450"/>
              <a:gd name="connsiteY1" fmla="*/ 0 h 528637"/>
              <a:gd name="connsiteX2" fmla="*/ 4313450 w 4313450"/>
              <a:gd name="connsiteY2" fmla="*/ 528637 h 528637"/>
              <a:gd name="connsiteX3" fmla="*/ 0 w 4313450"/>
              <a:gd name="connsiteY3" fmla="*/ 528637 h 528637"/>
              <a:gd name="connsiteX4" fmla="*/ 0 w 4313450"/>
              <a:gd name="connsiteY4" fmla="*/ 0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3450" h="528637">
                <a:moveTo>
                  <a:pt x="0" y="0"/>
                </a:moveTo>
                <a:lnTo>
                  <a:pt x="4313450" y="0"/>
                </a:lnTo>
                <a:lnTo>
                  <a:pt x="4313450" y="528637"/>
                </a:lnTo>
                <a:lnTo>
                  <a:pt x="0" y="528637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FFC000"/>
            </a:solidFill>
            <a:prstDash val="sysDot"/>
          </a:ln>
        </p:spPr>
      </p:pic>
      <p:sp>
        <p:nvSpPr>
          <p:cNvPr id="94" name="직사각형 93">
            <a:extLst>
              <a:ext uri="{FF2B5EF4-FFF2-40B4-BE49-F238E27FC236}">
                <a16:creationId xmlns:a16="http://schemas.microsoft.com/office/drawing/2014/main" id="{23992204-F3B1-90C6-2625-DE6F244C8883}"/>
              </a:ext>
            </a:extLst>
          </p:cNvPr>
          <p:cNvSpPr/>
          <p:nvPr/>
        </p:nvSpPr>
        <p:spPr>
          <a:xfrm>
            <a:off x="884634" y="4462463"/>
            <a:ext cx="808435" cy="269081"/>
          </a:xfrm>
          <a:prstGeom prst="rect">
            <a:avLst/>
          </a:prstGeom>
          <a:solidFill>
            <a:srgbClr val="9A24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004B169-6542-7BA6-96AA-627F8AD30DF8}"/>
              </a:ext>
            </a:extLst>
          </p:cNvPr>
          <p:cNvSpPr txBox="1"/>
          <p:nvPr/>
        </p:nvSpPr>
        <p:spPr>
          <a:xfrm>
            <a:off x="846673" y="4443024"/>
            <a:ext cx="94609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00" dirty="0">
                <a:solidFill>
                  <a:srgbClr val="A59B9D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누리대학교</a:t>
            </a:r>
          </a:p>
        </p:txBody>
      </p:sp>
      <p:pic>
        <p:nvPicPr>
          <p:cNvPr id="100" name="그림 99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0B6429D8-BEC3-511D-FD41-9AD0BCFBB4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4412545"/>
            <a:ext cx="1726374" cy="1156544"/>
          </a:xfrm>
          <a:custGeom>
            <a:avLst/>
            <a:gdLst>
              <a:gd name="connsiteX0" fmla="*/ 0 w 4313450"/>
              <a:gd name="connsiteY0" fmla="*/ 0 h 528637"/>
              <a:gd name="connsiteX1" fmla="*/ 4313450 w 4313450"/>
              <a:gd name="connsiteY1" fmla="*/ 0 h 528637"/>
              <a:gd name="connsiteX2" fmla="*/ 4313450 w 4313450"/>
              <a:gd name="connsiteY2" fmla="*/ 528637 h 528637"/>
              <a:gd name="connsiteX3" fmla="*/ 0 w 4313450"/>
              <a:gd name="connsiteY3" fmla="*/ 528637 h 528637"/>
              <a:gd name="connsiteX4" fmla="*/ 0 w 4313450"/>
              <a:gd name="connsiteY4" fmla="*/ 0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3450" h="528637">
                <a:moveTo>
                  <a:pt x="0" y="0"/>
                </a:moveTo>
                <a:lnTo>
                  <a:pt x="4313450" y="0"/>
                </a:lnTo>
                <a:lnTo>
                  <a:pt x="4313450" y="528637"/>
                </a:lnTo>
                <a:lnTo>
                  <a:pt x="0" y="528637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D1363C"/>
            </a:solidFill>
            <a:prstDash val="sysDot"/>
          </a:ln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E38B3791-CDBB-232F-F917-D3E7FCCA26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4274" y="5171822"/>
            <a:ext cx="4029075" cy="1200403"/>
          </a:xfrm>
          <a:custGeom>
            <a:avLst/>
            <a:gdLst>
              <a:gd name="connsiteX0" fmla="*/ 0 w 4313450"/>
              <a:gd name="connsiteY0" fmla="*/ 0 h 528637"/>
              <a:gd name="connsiteX1" fmla="*/ 4313450 w 4313450"/>
              <a:gd name="connsiteY1" fmla="*/ 0 h 528637"/>
              <a:gd name="connsiteX2" fmla="*/ 4313450 w 4313450"/>
              <a:gd name="connsiteY2" fmla="*/ 528637 h 528637"/>
              <a:gd name="connsiteX3" fmla="*/ 0 w 4313450"/>
              <a:gd name="connsiteY3" fmla="*/ 528637 h 528637"/>
              <a:gd name="connsiteX4" fmla="*/ 0 w 4313450"/>
              <a:gd name="connsiteY4" fmla="*/ 0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3450" h="528637">
                <a:moveTo>
                  <a:pt x="0" y="0"/>
                </a:moveTo>
                <a:lnTo>
                  <a:pt x="4313450" y="0"/>
                </a:lnTo>
                <a:lnTo>
                  <a:pt x="4313450" y="528637"/>
                </a:lnTo>
                <a:lnTo>
                  <a:pt x="0" y="528637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D1363C"/>
            </a:solidFill>
            <a:prstDash val="sysDot"/>
          </a:ln>
        </p:spPr>
      </p:pic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CDA38F6D-71B5-7B63-D674-5DB71D081FF4}"/>
              </a:ext>
            </a:extLst>
          </p:cNvPr>
          <p:cNvSpPr/>
          <p:nvPr/>
        </p:nvSpPr>
        <p:spPr>
          <a:xfrm>
            <a:off x="7534274" y="6016359"/>
            <a:ext cx="4038601" cy="355866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DBpia</a:t>
            </a:r>
            <a:r>
              <a:rPr lang="ko-KR" altLang="en-US" sz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의 ‘</a:t>
            </a:r>
            <a:r>
              <a:rPr lang="ko-KR" altLang="en-US" sz="1200" spc="-50" dirty="0" err="1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내서재’에서</a:t>
            </a:r>
            <a:r>
              <a:rPr lang="ko-KR" altLang="en-US" sz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해당 서지정보를 관리할 수 있습니다</a:t>
            </a:r>
            <a:r>
              <a:rPr lang="en-US" altLang="ko-KR" sz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  <p:sp>
        <p:nvSpPr>
          <p:cNvPr id="114" name="타원 113">
            <a:extLst>
              <a:ext uri="{FF2B5EF4-FFF2-40B4-BE49-F238E27FC236}">
                <a16:creationId xmlns:a16="http://schemas.microsoft.com/office/drawing/2014/main" id="{338BF789-AEDF-76D3-5F78-CC4197588CFD}"/>
              </a:ext>
            </a:extLst>
          </p:cNvPr>
          <p:cNvSpPr/>
          <p:nvPr/>
        </p:nvSpPr>
        <p:spPr>
          <a:xfrm>
            <a:off x="3532567" y="5189750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타원 114">
            <a:extLst>
              <a:ext uri="{FF2B5EF4-FFF2-40B4-BE49-F238E27FC236}">
                <a16:creationId xmlns:a16="http://schemas.microsoft.com/office/drawing/2014/main" id="{41BDD4E9-8DA2-9994-2FF4-41EF2DBC5D53}"/>
              </a:ext>
            </a:extLst>
          </p:cNvPr>
          <p:cNvSpPr/>
          <p:nvPr/>
        </p:nvSpPr>
        <p:spPr>
          <a:xfrm>
            <a:off x="4683306" y="5189750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타원 115">
            <a:extLst>
              <a:ext uri="{FF2B5EF4-FFF2-40B4-BE49-F238E27FC236}">
                <a16:creationId xmlns:a16="http://schemas.microsoft.com/office/drawing/2014/main" id="{0661B2CE-D427-4C58-D4A5-AAE75A6351A9}"/>
              </a:ext>
            </a:extLst>
          </p:cNvPr>
          <p:cNvSpPr/>
          <p:nvPr/>
        </p:nvSpPr>
        <p:spPr>
          <a:xfrm>
            <a:off x="5402309" y="4907188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타원 116">
            <a:extLst>
              <a:ext uri="{FF2B5EF4-FFF2-40B4-BE49-F238E27FC236}">
                <a16:creationId xmlns:a16="http://schemas.microsoft.com/office/drawing/2014/main" id="{A6040DE2-01E9-5B0F-F32B-CE7FAC527A54}"/>
              </a:ext>
            </a:extLst>
          </p:cNvPr>
          <p:cNvSpPr/>
          <p:nvPr/>
        </p:nvSpPr>
        <p:spPr>
          <a:xfrm>
            <a:off x="7238174" y="5727401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18" name="연결선: 꺾임 117">
            <a:extLst>
              <a:ext uri="{FF2B5EF4-FFF2-40B4-BE49-F238E27FC236}">
                <a16:creationId xmlns:a16="http://schemas.microsoft.com/office/drawing/2014/main" id="{B3309DAB-2C09-530F-2F95-8A1FD9CD9BCE}"/>
              </a:ext>
            </a:extLst>
          </p:cNvPr>
          <p:cNvCxnSpPr>
            <a:cxnSpLocks/>
            <a:stCxn id="114" idx="4"/>
            <a:endCxn id="117" idx="2"/>
          </p:cNvCxnSpPr>
          <p:nvPr/>
        </p:nvCxnSpPr>
        <p:spPr>
          <a:xfrm rot="16200000" flipH="1">
            <a:off x="5161168" y="3695016"/>
            <a:ext cx="493029" cy="3660984"/>
          </a:xfrm>
          <a:prstGeom prst="bentConnector2">
            <a:avLst/>
          </a:prstGeom>
          <a:noFill/>
          <a:ln w="22225">
            <a:solidFill>
              <a:srgbClr val="DB3A3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5" name="연결선: 꺾임 124">
            <a:extLst>
              <a:ext uri="{FF2B5EF4-FFF2-40B4-BE49-F238E27FC236}">
                <a16:creationId xmlns:a16="http://schemas.microsoft.com/office/drawing/2014/main" id="{389C397B-EAFE-5C89-BD39-E2CA1CE49EEC}"/>
              </a:ext>
            </a:extLst>
          </p:cNvPr>
          <p:cNvCxnSpPr>
            <a:cxnSpLocks/>
            <a:stCxn id="115" idx="6"/>
            <a:endCxn id="116" idx="2"/>
          </p:cNvCxnSpPr>
          <p:nvPr/>
        </p:nvCxnSpPr>
        <p:spPr>
          <a:xfrm flipV="1">
            <a:off x="4772552" y="4951810"/>
            <a:ext cx="629757" cy="282562"/>
          </a:xfrm>
          <a:prstGeom prst="bentConnector3">
            <a:avLst>
              <a:gd name="adj1" fmla="val 72498"/>
            </a:avLst>
          </a:prstGeom>
          <a:noFill/>
          <a:ln w="22225">
            <a:solidFill>
              <a:srgbClr val="DB3A3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550257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34E5F-A594-4CF2-BC25-8E1D6130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>
            <a:extLst>
              <a:ext uri="{FF2B5EF4-FFF2-40B4-BE49-F238E27FC236}">
                <a16:creationId xmlns:a16="http://schemas.microsoft.com/office/drawing/2014/main" id="{7FD12529-CDB0-C1AA-B3DF-4955BB714ACB}"/>
              </a:ext>
            </a:extLst>
          </p:cNvPr>
          <p:cNvSpPr/>
          <p:nvPr/>
        </p:nvSpPr>
        <p:spPr>
          <a:xfrm>
            <a:off x="628650" y="4515683"/>
            <a:ext cx="1886485" cy="1920041"/>
          </a:xfrm>
          <a:prstGeom prst="rect">
            <a:avLst/>
          </a:prstGeom>
          <a:solidFill>
            <a:srgbClr val="FFFFFF"/>
          </a:solidFill>
          <a:ln>
            <a:solidFill>
              <a:srgbClr val="D037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F311E4D-B772-A81D-58FB-6592C2DD9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8FF2CE-FFE9-87D1-941A-550662B4A946}"/>
              </a:ext>
            </a:extLst>
          </p:cNvPr>
          <p:cNvSpPr txBox="1"/>
          <p:nvPr/>
        </p:nvSpPr>
        <p:spPr>
          <a:xfrm>
            <a:off x="1439545" y="471024"/>
            <a:ext cx="488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모바일 앱 이용하기</a:t>
            </a:r>
            <a:endParaRPr lang="ko-KR" altLang="en-US" sz="2400" spc="-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D3353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15846-C604-29AB-D603-4EAD084C2DF7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Tip for Using DBpia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A9E6B124-2804-643D-36B9-83BD7FE6DF0B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ECAF3AE-DDF7-68DC-914E-6C2A0B2F6A15}"/>
              </a:ext>
            </a:extLst>
          </p:cNvPr>
          <p:cNvSpPr txBox="1"/>
          <p:nvPr/>
        </p:nvSpPr>
        <p:spPr>
          <a:xfrm>
            <a:off x="507330" y="197319"/>
            <a:ext cx="941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05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128A7131-6707-F9E5-91F7-70F3614F3EE1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CBA5BFB-2B3E-CD4E-7ED3-FAB70F5DE3CD}"/>
              </a:ext>
            </a:extLst>
          </p:cNvPr>
          <p:cNvSpPr txBox="1"/>
          <p:nvPr/>
        </p:nvSpPr>
        <p:spPr>
          <a:xfrm>
            <a:off x="894815" y="1180948"/>
            <a:ext cx="10603148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모바일 앱을 이용하여 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DBpia</a:t>
            </a:r>
            <a:r>
              <a:rPr lang="ko-KR" altLang="en-US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를 이용하면 어디서나 쉽게 논문보기를 할 수 있어요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CA6546FB-63EB-1EF5-A8C5-58403CB3BCA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8650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5F770D2D-E466-1ADA-843A-09AAC2028F2C}"/>
              </a:ext>
            </a:extLst>
          </p:cNvPr>
          <p:cNvSpPr>
            <a:spLocks/>
          </p:cNvSpPr>
          <p:nvPr/>
        </p:nvSpPr>
        <p:spPr bwMode="auto">
          <a:xfrm>
            <a:off x="694037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4DDE8A2-0B18-1860-1124-ACF6E4E8B3FC}"/>
              </a:ext>
            </a:extLst>
          </p:cNvPr>
          <p:cNvSpPr/>
          <p:nvPr/>
        </p:nvSpPr>
        <p:spPr>
          <a:xfrm>
            <a:off x="628650" y="2266950"/>
            <a:ext cx="1886485" cy="1609014"/>
          </a:xfrm>
          <a:prstGeom prst="rect">
            <a:avLst/>
          </a:prstGeom>
          <a:solidFill>
            <a:srgbClr val="FFFFFF"/>
          </a:solidFill>
          <a:ln>
            <a:solidFill>
              <a:srgbClr val="D037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0736B9A-86EC-13EF-A544-EDA5C318A9A3}"/>
              </a:ext>
            </a:extLst>
          </p:cNvPr>
          <p:cNvSpPr/>
          <p:nvPr/>
        </p:nvSpPr>
        <p:spPr>
          <a:xfrm>
            <a:off x="2679700" y="2266950"/>
            <a:ext cx="1886485" cy="1609014"/>
          </a:xfrm>
          <a:prstGeom prst="rect">
            <a:avLst/>
          </a:prstGeom>
          <a:solidFill>
            <a:srgbClr val="FFFFFF"/>
          </a:solidFill>
          <a:ln>
            <a:solidFill>
              <a:srgbClr val="D037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30B438E-A5A5-3377-AA8A-FD93F9A7FA77}"/>
              </a:ext>
            </a:extLst>
          </p:cNvPr>
          <p:cNvSpPr/>
          <p:nvPr/>
        </p:nvSpPr>
        <p:spPr>
          <a:xfrm>
            <a:off x="620678" y="1734894"/>
            <a:ext cx="3945508" cy="386005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모바일 앱 다운로드 가능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79FC70-9037-2C05-E55A-5BE77081C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1137553" y="2456303"/>
            <a:ext cx="868678" cy="868678"/>
          </a:xfrm>
          <a:prstGeom prst="roundRect">
            <a:avLst>
              <a:gd name="adj" fmla="val 0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DD1B789C-1290-558E-DC9A-30F61A4B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6959" y="2414659"/>
            <a:ext cx="951966" cy="95196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166F8F-5127-A1FA-947C-D10FA6E50716}"/>
              </a:ext>
            </a:extLst>
          </p:cNvPr>
          <p:cNvSpPr txBox="1"/>
          <p:nvPr/>
        </p:nvSpPr>
        <p:spPr>
          <a:xfrm>
            <a:off x="705091" y="5801280"/>
            <a:ext cx="1733602" cy="4985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1200" spc="0" dirty="0"/>
              <a:t>구글 플레이스토어</a:t>
            </a:r>
            <a:endParaRPr lang="en-US" altLang="ko-KR" sz="1200" spc="0" dirty="0"/>
          </a:p>
          <a:p>
            <a:pPr algn="ctr">
              <a:lnSpc>
                <a:spcPct val="110000"/>
              </a:lnSpc>
            </a:pPr>
            <a:r>
              <a:rPr lang="ko-KR" altLang="en-US" sz="1200" spc="0" dirty="0"/>
              <a:t>바로가기</a:t>
            </a:r>
            <a:endParaRPr lang="en-US" altLang="ko-KR" sz="1200" spc="0" dirty="0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78B97DB4-5E8A-C404-CD11-91E3D0E3C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632" y="4718541"/>
            <a:ext cx="860520" cy="853076"/>
          </a:xfrm>
          <a:prstGeom prst="rect">
            <a:avLst/>
          </a:prstGeom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1BC129DF-53CE-EE4D-17AF-4F844B4F60E5}"/>
              </a:ext>
            </a:extLst>
          </p:cNvPr>
          <p:cNvSpPr/>
          <p:nvPr/>
        </p:nvSpPr>
        <p:spPr>
          <a:xfrm>
            <a:off x="2679700" y="4515683"/>
            <a:ext cx="1886485" cy="1920041"/>
          </a:xfrm>
          <a:prstGeom prst="rect">
            <a:avLst/>
          </a:prstGeom>
          <a:solidFill>
            <a:srgbClr val="FFFFFF"/>
          </a:solidFill>
          <a:ln>
            <a:solidFill>
              <a:srgbClr val="D037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D750AD35-0193-BD73-2092-34D6931B1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2682" y="4718544"/>
            <a:ext cx="860520" cy="853069"/>
          </a:xfrm>
          <a:prstGeom prst="rect">
            <a:avLst/>
          </a:prstGeom>
        </p:spPr>
      </p:pic>
      <p:sp>
        <p:nvSpPr>
          <p:cNvPr id="45" name="직사각형 44">
            <a:extLst>
              <a:ext uri="{FF2B5EF4-FFF2-40B4-BE49-F238E27FC236}">
                <a16:creationId xmlns:a16="http://schemas.microsoft.com/office/drawing/2014/main" id="{CD93156A-2329-3A8B-8196-962E93EBB7F5}"/>
              </a:ext>
            </a:extLst>
          </p:cNvPr>
          <p:cNvSpPr/>
          <p:nvPr/>
        </p:nvSpPr>
        <p:spPr>
          <a:xfrm>
            <a:off x="628650" y="3514774"/>
            <a:ext cx="1886485" cy="361190"/>
          </a:xfrm>
          <a:prstGeom prst="rect">
            <a:avLst/>
          </a:prstGeom>
          <a:solidFill>
            <a:srgbClr val="D037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안드로이드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0FA7306A-E6D3-DDE5-5457-13AC05507631}"/>
              </a:ext>
            </a:extLst>
          </p:cNvPr>
          <p:cNvSpPr/>
          <p:nvPr/>
        </p:nvSpPr>
        <p:spPr>
          <a:xfrm>
            <a:off x="2679700" y="3514774"/>
            <a:ext cx="1886485" cy="361190"/>
          </a:xfrm>
          <a:prstGeom prst="rect">
            <a:avLst/>
          </a:prstGeom>
          <a:solidFill>
            <a:srgbClr val="D037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IOS</a:t>
            </a:r>
            <a:endParaRPr lang="ko-KR" altLang="en-US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FFFFF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F92C13-CEE0-58E1-EE4C-603158403871}"/>
              </a:ext>
            </a:extLst>
          </p:cNvPr>
          <p:cNvSpPr txBox="1"/>
          <p:nvPr/>
        </p:nvSpPr>
        <p:spPr>
          <a:xfrm>
            <a:off x="2756141" y="5801280"/>
            <a:ext cx="1733602" cy="4985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lnSpc>
                <a:spcPct val="110000"/>
              </a:lnSpc>
            </a:pPr>
            <a:r>
              <a:rPr lang="ko-KR" altLang="en-US" sz="1200" spc="0" dirty="0"/>
              <a:t>애플 </a:t>
            </a:r>
            <a:r>
              <a:rPr lang="en-US" altLang="ko-KR" sz="1200" spc="0" dirty="0"/>
              <a:t>IOS </a:t>
            </a:r>
            <a:r>
              <a:rPr lang="ko-KR" altLang="en-US" sz="1200" spc="0" dirty="0"/>
              <a:t>스토어</a:t>
            </a:r>
            <a:endParaRPr lang="en-US" altLang="ko-KR" sz="1200" spc="0" dirty="0"/>
          </a:p>
          <a:p>
            <a:pPr algn="ctr">
              <a:lnSpc>
                <a:spcPct val="110000"/>
              </a:lnSpc>
            </a:pPr>
            <a:r>
              <a:rPr lang="ko-KR" altLang="en-US" sz="1200" spc="0" dirty="0"/>
              <a:t>바로가기</a:t>
            </a:r>
            <a:endParaRPr lang="en-US" altLang="ko-KR" sz="1200" spc="0" dirty="0"/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64E8E004-1A84-8DA2-794B-0FF40323569A}"/>
              </a:ext>
            </a:extLst>
          </p:cNvPr>
          <p:cNvCxnSpPr>
            <a:cxnSpLocks/>
          </p:cNvCxnSpPr>
          <p:nvPr/>
        </p:nvCxnSpPr>
        <p:spPr>
          <a:xfrm>
            <a:off x="1080846" y="5721054"/>
            <a:ext cx="982093" cy="0"/>
          </a:xfrm>
          <a:prstGeom prst="line">
            <a:avLst/>
          </a:prstGeom>
          <a:solidFill>
            <a:srgbClr val="FFFFFF"/>
          </a:solidFill>
          <a:ln w="12700">
            <a:solidFill>
              <a:srgbClr val="44444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4646E1A5-3010-10A2-1DF0-1E8EAE243B14}"/>
              </a:ext>
            </a:extLst>
          </p:cNvPr>
          <p:cNvCxnSpPr>
            <a:cxnSpLocks/>
          </p:cNvCxnSpPr>
          <p:nvPr/>
        </p:nvCxnSpPr>
        <p:spPr>
          <a:xfrm>
            <a:off x="3131896" y="5721054"/>
            <a:ext cx="982093" cy="0"/>
          </a:xfrm>
          <a:prstGeom prst="line">
            <a:avLst/>
          </a:prstGeom>
          <a:solidFill>
            <a:srgbClr val="FFFFFF"/>
          </a:solidFill>
          <a:ln w="12700">
            <a:solidFill>
              <a:srgbClr val="44444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B1678B83-9AA2-02E6-C3D2-8031B4C429A9}"/>
              </a:ext>
            </a:extLst>
          </p:cNvPr>
          <p:cNvGrpSpPr/>
          <p:nvPr/>
        </p:nvGrpSpPr>
        <p:grpSpPr>
          <a:xfrm>
            <a:off x="5000625" y="2282253"/>
            <a:ext cx="2070252" cy="4253113"/>
            <a:chOff x="4868742" y="2282253"/>
            <a:chExt cx="2070252" cy="4253113"/>
          </a:xfrm>
        </p:grpSpPr>
        <p:pic>
          <p:nvPicPr>
            <p:cNvPr id="51" name="Picture 4">
              <a:extLst>
                <a:ext uri="{FF2B5EF4-FFF2-40B4-BE49-F238E27FC236}">
                  <a16:creationId xmlns:a16="http://schemas.microsoft.com/office/drawing/2014/main" id="{F3A325DA-9334-EDB7-2EF2-C973F3920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742" y="2282253"/>
              <a:ext cx="2070252" cy="42531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A90EF3CA-3484-3E6C-3142-66FC1C53247A}"/>
                </a:ext>
              </a:extLst>
            </p:cNvPr>
            <p:cNvSpPr/>
            <p:nvPr/>
          </p:nvSpPr>
          <p:spPr>
            <a:xfrm>
              <a:off x="4933605" y="2627755"/>
              <a:ext cx="1912197" cy="3456119"/>
            </a:xfrm>
            <a:prstGeom prst="rect">
              <a:avLst/>
            </a:prstGeom>
            <a:blipFill>
              <a:blip r:embed="rId8"/>
              <a:srcRect/>
              <a:stretch>
                <a:fillRect t="33" b="-7683"/>
              </a:stretch>
            </a:blipFill>
            <a:ln>
              <a:solidFill>
                <a:srgbClr val="3131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F3D3635E-FFBF-094F-0C99-3661ADC89891}"/>
              </a:ext>
            </a:extLst>
          </p:cNvPr>
          <p:cNvGrpSpPr/>
          <p:nvPr/>
        </p:nvGrpSpPr>
        <p:grpSpPr>
          <a:xfrm>
            <a:off x="7246861" y="2282253"/>
            <a:ext cx="2070252" cy="4253113"/>
            <a:chOff x="7180919" y="2282253"/>
            <a:chExt cx="2070252" cy="4253113"/>
          </a:xfrm>
        </p:grpSpPr>
        <p:pic>
          <p:nvPicPr>
            <p:cNvPr id="56" name="Picture 4">
              <a:extLst>
                <a:ext uri="{FF2B5EF4-FFF2-40B4-BE49-F238E27FC236}">
                  <a16:creationId xmlns:a16="http://schemas.microsoft.com/office/drawing/2014/main" id="{88C8AFAC-ED7D-4EE1-DFE3-0C6C10A06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919" y="2282253"/>
              <a:ext cx="2070252" cy="42531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E637FC2F-DB0D-A07B-6CF2-F6E8E72A3879}"/>
                </a:ext>
              </a:extLst>
            </p:cNvPr>
            <p:cNvSpPr/>
            <p:nvPr/>
          </p:nvSpPr>
          <p:spPr>
            <a:xfrm>
              <a:off x="7259947" y="2627755"/>
              <a:ext cx="1912197" cy="3456119"/>
            </a:xfrm>
            <a:prstGeom prst="rect">
              <a:avLst/>
            </a:prstGeom>
            <a:blipFill>
              <a:blip r:embed="rId9"/>
              <a:srcRect/>
              <a:stretch>
                <a:fillRect t="-6645" b="-1353"/>
              </a:stretch>
            </a:blipFill>
            <a:ln>
              <a:solidFill>
                <a:srgbClr val="3131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630973AE-70EB-D3FA-E2EE-24F6FC7859F7}"/>
              </a:ext>
            </a:extLst>
          </p:cNvPr>
          <p:cNvGrpSpPr/>
          <p:nvPr/>
        </p:nvGrpSpPr>
        <p:grpSpPr>
          <a:xfrm>
            <a:off x="9493098" y="2282253"/>
            <a:ext cx="2070252" cy="4253113"/>
            <a:chOff x="9493097" y="2282253"/>
            <a:chExt cx="2070252" cy="4253113"/>
          </a:xfrm>
        </p:grpSpPr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4EB02643-C27A-C943-5BED-7B9695F2F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3097" y="2282253"/>
              <a:ext cx="2070252" cy="42531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F7506C4D-C1BF-DE17-D592-D5A9B8B85061}"/>
                </a:ext>
              </a:extLst>
            </p:cNvPr>
            <p:cNvSpPr/>
            <p:nvPr/>
          </p:nvSpPr>
          <p:spPr>
            <a:xfrm>
              <a:off x="9557960" y="2627755"/>
              <a:ext cx="1912197" cy="3456119"/>
            </a:xfrm>
            <a:prstGeom prst="rect">
              <a:avLst/>
            </a:prstGeom>
            <a:blipFill>
              <a:blip r:embed="rId10"/>
              <a:srcRect/>
              <a:stretch>
                <a:fillRect t="-320" b="-6052"/>
              </a:stretch>
            </a:blipFill>
            <a:ln>
              <a:solidFill>
                <a:srgbClr val="3131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2C5D2A9E-D923-F90C-FD00-B2318334D62C}"/>
              </a:ext>
            </a:extLst>
          </p:cNvPr>
          <p:cNvSpPr/>
          <p:nvPr/>
        </p:nvSpPr>
        <p:spPr>
          <a:xfrm>
            <a:off x="5000625" y="1734894"/>
            <a:ext cx="6562725" cy="386005"/>
          </a:xfrm>
          <a:prstGeom prst="rect">
            <a:avLst/>
          </a:prstGeom>
          <a:solidFill>
            <a:srgbClr val="D037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모바일 어플 화면 예시</a:t>
            </a:r>
          </a:p>
        </p:txBody>
      </p:sp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CF58F6B4-E8C5-7546-19C7-6AA590C7DA63}"/>
              </a:ext>
            </a:extLst>
          </p:cNvPr>
          <p:cNvCxnSpPr>
            <a:cxnSpLocks/>
          </p:cNvCxnSpPr>
          <p:nvPr/>
        </p:nvCxnSpPr>
        <p:spPr>
          <a:xfrm rot="5400000">
            <a:off x="1393285" y="4195824"/>
            <a:ext cx="357215" cy="0"/>
          </a:xfrm>
          <a:prstGeom prst="straightConnector1">
            <a:avLst/>
          </a:prstGeom>
          <a:ln w="19050">
            <a:solidFill>
              <a:srgbClr val="D0373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C8E7281C-DCCC-F396-A0E6-FBCDC366C7B1}"/>
              </a:ext>
            </a:extLst>
          </p:cNvPr>
          <p:cNvCxnSpPr>
            <a:cxnSpLocks/>
          </p:cNvCxnSpPr>
          <p:nvPr/>
        </p:nvCxnSpPr>
        <p:spPr>
          <a:xfrm rot="5400000">
            <a:off x="3444335" y="4195825"/>
            <a:ext cx="357215" cy="0"/>
          </a:xfrm>
          <a:prstGeom prst="straightConnector1">
            <a:avLst/>
          </a:prstGeom>
          <a:ln w="19050">
            <a:solidFill>
              <a:srgbClr val="D0373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003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5F7C3-4B64-9895-BBFC-38181CC91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직사각형 88">
            <a:extLst>
              <a:ext uri="{FF2B5EF4-FFF2-40B4-BE49-F238E27FC236}">
                <a16:creationId xmlns:a16="http://schemas.microsoft.com/office/drawing/2014/main" id="{6D428937-AB82-8FA4-D266-5D3C5C473C7F}"/>
              </a:ext>
            </a:extLst>
          </p:cNvPr>
          <p:cNvSpPr/>
          <p:nvPr/>
        </p:nvSpPr>
        <p:spPr>
          <a:xfrm>
            <a:off x="44614" y="4630421"/>
            <a:ext cx="12191999" cy="2292861"/>
          </a:xfrm>
          <a:prstGeom prst="rect">
            <a:avLst/>
          </a:prstGeom>
          <a:solidFill>
            <a:srgbClr val="F5C8C9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액자 1">
            <a:extLst>
              <a:ext uri="{FF2B5EF4-FFF2-40B4-BE49-F238E27FC236}">
                <a16:creationId xmlns:a16="http://schemas.microsoft.com/office/drawing/2014/main" id="{3F4CAAD8-0E6B-1C4F-3762-0C0C3D66F0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53"/>
            </a:avLst>
          </a:prstGeom>
          <a:solidFill>
            <a:srgbClr val="DB3A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2054F-14F4-A34A-3BB2-251C9ED91215}"/>
              </a:ext>
            </a:extLst>
          </p:cNvPr>
          <p:cNvSpPr txBox="1"/>
          <p:nvPr/>
        </p:nvSpPr>
        <p:spPr>
          <a:xfrm>
            <a:off x="3699350" y="1161863"/>
            <a:ext cx="4793300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D0373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DBpia </a:t>
            </a:r>
            <a:r>
              <a:rPr lang="ko-KR" altLang="en-US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이용 문의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8BF94B7-A56D-9C31-65D1-330863B2E333}"/>
              </a:ext>
            </a:extLst>
          </p:cNvPr>
          <p:cNvSpPr/>
          <p:nvPr/>
        </p:nvSpPr>
        <p:spPr>
          <a:xfrm>
            <a:off x="3406322" y="694147"/>
            <a:ext cx="5324928" cy="370114"/>
          </a:xfrm>
          <a:prstGeom prst="roundRect">
            <a:avLst>
              <a:gd name="adj" fmla="val 50000"/>
            </a:avLst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이용과 관련하여 다른 궁금한 점이 있으신가요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D1CAF-E7B0-F95C-0653-4501ECE79713}"/>
              </a:ext>
            </a:extLst>
          </p:cNvPr>
          <p:cNvSpPr txBox="1"/>
          <p:nvPr/>
        </p:nvSpPr>
        <p:spPr>
          <a:xfrm>
            <a:off x="2548462" y="2164328"/>
            <a:ext cx="7095076" cy="561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ctr" defTabSz="1676358" rtl="0" eaLnBrk="1" fontAlgn="auto" latinLnBrk="0" hangingPunct="1">
              <a:lnSpc>
                <a:spcPct val="114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궁금하신 점은 아래 연락처로 언제든지 문의</a:t>
            </a:r>
            <a:r>
              <a:rPr lang="ko-KR" altLang="en-US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해주세요</a:t>
            </a:r>
            <a:r>
              <a:rPr lang="en-US" altLang="ko-KR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  <a:p>
            <a:pPr marL="0" marR="0" lvl="0" indent="0" algn="ctr" defTabSz="1676358" rtl="0" eaLnBrk="1" fontAlgn="auto" latinLnBrk="0" hangingPunct="1">
              <a:lnSpc>
                <a:spcPct val="114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담당자가 </a:t>
            </a:r>
            <a:r>
              <a:rPr lang="ko-KR" altLang="en-US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신속하고 정확하게 안내</a:t>
            </a:r>
            <a:r>
              <a:rPr lang="ko-KR" altLang="en-US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 드리겠습니다</a:t>
            </a:r>
            <a:r>
              <a:rPr lang="en-US" altLang="ko-KR" sz="16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12" name="사각형: 둥근 위쪽 모서리 11">
            <a:extLst>
              <a:ext uri="{FF2B5EF4-FFF2-40B4-BE49-F238E27FC236}">
                <a16:creationId xmlns:a16="http://schemas.microsoft.com/office/drawing/2014/main" id="{74877A06-167A-4EF9-74ED-2EFE073266F9}"/>
              </a:ext>
            </a:extLst>
          </p:cNvPr>
          <p:cNvSpPr/>
          <p:nvPr/>
        </p:nvSpPr>
        <p:spPr>
          <a:xfrm>
            <a:off x="1340089" y="3128478"/>
            <a:ext cx="4533899" cy="4000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B3A3F"/>
          </a:solidFill>
          <a:ln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01. 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사이트 이용 문의</a:t>
            </a:r>
          </a:p>
        </p:txBody>
      </p:sp>
      <p:sp>
        <p:nvSpPr>
          <p:cNvPr id="14" name="사각형: 둥근 위쪽 모서리 13">
            <a:extLst>
              <a:ext uri="{FF2B5EF4-FFF2-40B4-BE49-F238E27FC236}">
                <a16:creationId xmlns:a16="http://schemas.microsoft.com/office/drawing/2014/main" id="{3AA3C318-3061-3B55-893D-EDD6DEA5F59C}"/>
              </a:ext>
            </a:extLst>
          </p:cNvPr>
          <p:cNvSpPr/>
          <p:nvPr/>
        </p:nvSpPr>
        <p:spPr>
          <a:xfrm rot="10800000">
            <a:off x="1340086" y="3528566"/>
            <a:ext cx="4533899" cy="2591913"/>
          </a:xfrm>
          <a:prstGeom prst="round2SameRect">
            <a:avLst>
              <a:gd name="adj1" fmla="val 9318"/>
              <a:gd name="adj2" fmla="val 0"/>
            </a:avLst>
          </a:prstGeom>
          <a:solidFill>
            <a:srgbClr val="FFFFFF"/>
          </a:solidFill>
          <a:ln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FFF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659D1F-5B18-B9E8-F3B6-E8A0B2ABE453}"/>
              </a:ext>
            </a:extLst>
          </p:cNvPr>
          <p:cNvSpPr txBox="1"/>
          <p:nvPr/>
        </p:nvSpPr>
        <p:spPr>
          <a:xfrm>
            <a:off x="1853029" y="3705576"/>
            <a:ext cx="1878788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kumimoji="0" lang="ko-KR" altLang="en-US" sz="1400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게시판 관련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F5535585-DEAD-F504-A530-694F29F4248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586864" y="3735956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F90226DA-2BF5-4F8B-E0D0-FE59E382236D}"/>
              </a:ext>
            </a:extLst>
          </p:cNvPr>
          <p:cNvSpPr>
            <a:spLocks/>
          </p:cNvSpPr>
          <p:nvPr/>
        </p:nvSpPr>
        <p:spPr bwMode="auto">
          <a:xfrm>
            <a:off x="1652251" y="3772816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7DDA30-FC0D-56CF-4076-E82C0E2D5228}"/>
              </a:ext>
            </a:extLst>
          </p:cNvPr>
          <p:cNvSpPr txBox="1"/>
          <p:nvPr/>
        </p:nvSpPr>
        <p:spPr>
          <a:xfrm>
            <a:off x="1795879" y="3911533"/>
            <a:ext cx="2640564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DBpia 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  <a:sym typeface="Wingdings" panose="05000000000000000000" pitchFamily="2" charset="2"/>
              </a:rPr>
              <a:t>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고객센터 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  <a:sym typeface="Wingdings" panose="05000000000000000000" pitchFamily="2" charset="2"/>
              </a:rPr>
              <a:t>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FAQ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DBpia </a:t>
            </a:r>
            <a:r>
              <a:rPr lang="en-US" altLang="ko-KR" sz="120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  <a:sym typeface="Wingdings" panose="05000000000000000000" pitchFamily="2" charset="2"/>
              </a:rPr>
              <a:t></a:t>
            </a:r>
            <a:r>
              <a:rPr lang="en-US" altLang="ko-KR" sz="120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고객센터 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  <a:sym typeface="Wingdings" panose="05000000000000000000" pitchFamily="2" charset="2"/>
              </a:rPr>
              <a:t>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1:1 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문의</a:t>
            </a:r>
            <a:endParaRPr lang="en-US" altLang="ko-KR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9D1DFA-D6A9-988D-A6DF-CC65BB108A00}"/>
              </a:ext>
            </a:extLst>
          </p:cNvPr>
          <p:cNvSpPr txBox="1"/>
          <p:nvPr/>
        </p:nvSpPr>
        <p:spPr>
          <a:xfrm>
            <a:off x="1853029" y="4675364"/>
            <a:ext cx="1878788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챗봇 관련</a:t>
            </a:r>
            <a:endParaRPr kumimoji="0" lang="ko-KR" altLang="en-US" sz="1400" b="0" i="0" u="none" strike="noStrike" kern="1200" cap="none" spc="-100" normalizeH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0EB5050A-83AE-FF9A-DD05-3E14CB9CCE3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586864" y="4705744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5DBAEB1B-8FAB-3DAC-5718-6174A0DB6966}"/>
              </a:ext>
            </a:extLst>
          </p:cNvPr>
          <p:cNvSpPr>
            <a:spLocks/>
          </p:cNvSpPr>
          <p:nvPr/>
        </p:nvSpPr>
        <p:spPr bwMode="auto">
          <a:xfrm>
            <a:off x="1652251" y="4742604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FFA89738-EED0-4ADF-975D-CA259A524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78" b="78571" l="32500" r="85000">
                        <a14:foregroundMark x1="38333" y1="28571" x2="80833" y2="48413"/>
                        <a14:foregroundMark x1="80833" y1="48413" x2="69167" y2="35714"/>
                        <a14:foregroundMark x1="41667" y1="32540" x2="33333" y2="68254"/>
                        <a14:foregroundMark x1="39167" y1="76984" x2="71667" y2="76190"/>
                        <a14:foregroundMark x1="81667" y1="74603" x2="82500" y2="53175"/>
                        <a14:foregroundMark x1="51667" y1="61905" x2="42500" y2="62698"/>
                        <a14:foregroundMark x1="52500" y1="42857" x2="80833" y2="45238"/>
                        <a14:foregroundMark x1="74167" y1="42063" x2="68333" y2="73016"/>
                        <a14:foregroundMark x1="85000" y1="34127" x2="85000" y2="34921"/>
                        <a14:foregroundMark x1="75833" y1="78571" x2="75833" y2="78571"/>
                      </a14:backgroundRemoval>
                    </a14:imgEffect>
                  </a14:imgLayer>
                </a14:imgProps>
              </a:ext>
            </a:extLst>
          </a:blip>
          <a:srcRect l="30091" t="22291" r="12317" b="16764"/>
          <a:stretch/>
        </p:blipFill>
        <p:spPr>
          <a:xfrm>
            <a:off x="4955758" y="5240162"/>
            <a:ext cx="593400" cy="659334"/>
          </a:xfrm>
          <a:prstGeom prst="rect">
            <a:avLst/>
          </a:prstGeom>
        </p:spPr>
      </p:pic>
      <p:sp>
        <p:nvSpPr>
          <p:cNvPr id="58" name="사각형: 둥근 위쪽 모서리 57">
            <a:extLst>
              <a:ext uri="{FF2B5EF4-FFF2-40B4-BE49-F238E27FC236}">
                <a16:creationId xmlns:a16="http://schemas.microsoft.com/office/drawing/2014/main" id="{C88B78CE-E9F5-217E-7F98-FD02E485F4EB}"/>
              </a:ext>
            </a:extLst>
          </p:cNvPr>
          <p:cNvSpPr/>
          <p:nvPr/>
        </p:nvSpPr>
        <p:spPr>
          <a:xfrm>
            <a:off x="6318014" y="3128478"/>
            <a:ext cx="4533899" cy="4000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B3A3F"/>
          </a:solidFill>
          <a:ln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02. 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구독 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· 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제휴 문의</a:t>
            </a:r>
          </a:p>
        </p:txBody>
      </p:sp>
      <p:sp>
        <p:nvSpPr>
          <p:cNvPr id="61" name="사각형: 둥근 위쪽 모서리 60">
            <a:extLst>
              <a:ext uri="{FF2B5EF4-FFF2-40B4-BE49-F238E27FC236}">
                <a16:creationId xmlns:a16="http://schemas.microsoft.com/office/drawing/2014/main" id="{79156729-C158-60F1-FCF0-2752C2D5FFE9}"/>
              </a:ext>
            </a:extLst>
          </p:cNvPr>
          <p:cNvSpPr/>
          <p:nvPr/>
        </p:nvSpPr>
        <p:spPr>
          <a:xfrm rot="10800000">
            <a:off x="6318011" y="3528566"/>
            <a:ext cx="4533899" cy="2591913"/>
          </a:xfrm>
          <a:prstGeom prst="round2SameRect">
            <a:avLst>
              <a:gd name="adj1" fmla="val 9318"/>
              <a:gd name="adj2" fmla="val 0"/>
            </a:avLst>
          </a:prstGeom>
          <a:solidFill>
            <a:srgbClr val="FFFFFF"/>
          </a:solidFill>
          <a:ln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FFF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6615BE-B637-D10C-96FF-F570F9BE1DB8}"/>
              </a:ext>
            </a:extLst>
          </p:cNvPr>
          <p:cNvSpPr txBox="1"/>
          <p:nvPr/>
        </p:nvSpPr>
        <p:spPr>
          <a:xfrm>
            <a:off x="6830953" y="3705576"/>
            <a:ext cx="3708795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kumimoji="0" lang="ko-KR" altLang="en-US" sz="1400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콘텐츠 구독 계약 </a:t>
            </a:r>
            <a:r>
              <a:rPr kumimoji="0" lang="en-US" altLang="ko-KR" sz="1400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 </a:t>
            </a:r>
            <a:r>
              <a:rPr kumimoji="0" lang="ko-KR" altLang="en-US" sz="1400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트라이얼 신청 문의 </a:t>
            </a: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8F0612B0-A2A5-3857-7586-B07FA231B30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64789" y="3735956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68" name="Freeform 7">
            <a:extLst>
              <a:ext uri="{FF2B5EF4-FFF2-40B4-BE49-F238E27FC236}">
                <a16:creationId xmlns:a16="http://schemas.microsoft.com/office/drawing/2014/main" id="{45461882-BD88-67D8-2A33-BF0EB4F781B5}"/>
              </a:ext>
            </a:extLst>
          </p:cNvPr>
          <p:cNvSpPr>
            <a:spLocks/>
          </p:cNvSpPr>
          <p:nvPr/>
        </p:nvSpPr>
        <p:spPr bwMode="auto">
          <a:xfrm>
            <a:off x="6630176" y="3772816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F45C516-C12F-AB45-2D49-2D41B612E7BF}"/>
              </a:ext>
            </a:extLst>
          </p:cNvPr>
          <p:cNvSpPr txBox="1"/>
          <p:nvPr/>
        </p:nvSpPr>
        <p:spPr>
          <a:xfrm>
            <a:off x="6773804" y="3911533"/>
            <a:ext cx="376594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영업기획팀 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trial@nurimedia.co.kr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3873D1B-BB79-2E26-32D1-23C9E3E2B6E2}"/>
              </a:ext>
            </a:extLst>
          </p:cNvPr>
          <p:cNvSpPr txBox="1"/>
          <p:nvPr/>
        </p:nvSpPr>
        <p:spPr>
          <a:xfrm>
            <a:off x="6830953" y="4281707"/>
            <a:ext cx="3708795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kumimoji="0" lang="ko-KR" altLang="en-US" sz="1400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저작권 계약 문의</a:t>
            </a:r>
          </a:p>
        </p:txBody>
      </p:sp>
      <p:sp>
        <p:nvSpPr>
          <p:cNvPr id="78" name="Rectangle 6">
            <a:extLst>
              <a:ext uri="{FF2B5EF4-FFF2-40B4-BE49-F238E27FC236}">
                <a16:creationId xmlns:a16="http://schemas.microsoft.com/office/drawing/2014/main" id="{CC35B91C-73E7-F6D3-8444-605ED1FDDAE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64789" y="4312087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2BC29D71-BE68-4A10-9AF6-95101F3CB89D}"/>
              </a:ext>
            </a:extLst>
          </p:cNvPr>
          <p:cNvSpPr>
            <a:spLocks/>
          </p:cNvSpPr>
          <p:nvPr/>
        </p:nvSpPr>
        <p:spPr bwMode="auto">
          <a:xfrm>
            <a:off x="6630176" y="4348947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909A503-C6E9-E2B5-AB43-09F7DFF012FC}"/>
              </a:ext>
            </a:extLst>
          </p:cNvPr>
          <p:cNvSpPr txBox="1"/>
          <p:nvPr/>
        </p:nvSpPr>
        <p:spPr>
          <a:xfrm>
            <a:off x="6773804" y="4487664"/>
            <a:ext cx="376594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콘텐츠 영업팀 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copyright@nurimedia.co.kr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E4A2E4E-3BDE-2E03-0815-612855D7AF7C}"/>
              </a:ext>
            </a:extLst>
          </p:cNvPr>
          <p:cNvSpPr txBox="1"/>
          <p:nvPr/>
        </p:nvSpPr>
        <p:spPr>
          <a:xfrm>
            <a:off x="6830953" y="4857838"/>
            <a:ext cx="3708795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kumimoji="0" lang="ko-KR" altLang="en-US" sz="1400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데이터 구매 문의</a:t>
            </a:r>
          </a:p>
        </p:txBody>
      </p:sp>
      <p:sp>
        <p:nvSpPr>
          <p:cNvPr id="82" name="Rectangle 6">
            <a:extLst>
              <a:ext uri="{FF2B5EF4-FFF2-40B4-BE49-F238E27FC236}">
                <a16:creationId xmlns:a16="http://schemas.microsoft.com/office/drawing/2014/main" id="{A16AEC2E-619A-FF7F-65A6-30F6E152EEA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64789" y="488821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83" name="Freeform 7">
            <a:extLst>
              <a:ext uri="{FF2B5EF4-FFF2-40B4-BE49-F238E27FC236}">
                <a16:creationId xmlns:a16="http://schemas.microsoft.com/office/drawing/2014/main" id="{5826705E-BBBE-C789-2783-2C87A997D5E3}"/>
              </a:ext>
            </a:extLst>
          </p:cNvPr>
          <p:cNvSpPr>
            <a:spLocks/>
          </p:cNvSpPr>
          <p:nvPr/>
        </p:nvSpPr>
        <p:spPr bwMode="auto">
          <a:xfrm>
            <a:off x="6630176" y="492507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69E715C-5C62-3452-B14E-68966BA27C50}"/>
              </a:ext>
            </a:extLst>
          </p:cNvPr>
          <p:cNvSpPr txBox="1"/>
          <p:nvPr/>
        </p:nvSpPr>
        <p:spPr>
          <a:xfrm>
            <a:off x="6773804" y="5063795"/>
            <a:ext cx="376594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마케팅 팀 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marketing@nurimedia.co.kr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B9AB5E-67F2-314D-C379-08954C1AD8A7}"/>
              </a:ext>
            </a:extLst>
          </p:cNvPr>
          <p:cNvSpPr txBox="1"/>
          <p:nvPr/>
        </p:nvSpPr>
        <p:spPr>
          <a:xfrm>
            <a:off x="6830953" y="5433969"/>
            <a:ext cx="3708795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kumimoji="0" lang="ko-KR" altLang="en-US" sz="1400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기타 제휴 문의 </a:t>
            </a:r>
          </a:p>
        </p:txBody>
      </p:sp>
      <p:sp>
        <p:nvSpPr>
          <p:cNvPr id="86" name="Rectangle 6">
            <a:extLst>
              <a:ext uri="{FF2B5EF4-FFF2-40B4-BE49-F238E27FC236}">
                <a16:creationId xmlns:a16="http://schemas.microsoft.com/office/drawing/2014/main" id="{C04173A0-852C-DD9E-1505-F7E28A98CFA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64789" y="5464349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87" name="Freeform 7">
            <a:extLst>
              <a:ext uri="{FF2B5EF4-FFF2-40B4-BE49-F238E27FC236}">
                <a16:creationId xmlns:a16="http://schemas.microsoft.com/office/drawing/2014/main" id="{47BAA586-0D77-B41F-9A27-4E64BA57DA7F}"/>
              </a:ext>
            </a:extLst>
          </p:cNvPr>
          <p:cNvSpPr>
            <a:spLocks/>
          </p:cNvSpPr>
          <p:nvPr/>
        </p:nvSpPr>
        <p:spPr bwMode="auto">
          <a:xfrm>
            <a:off x="6630176" y="5501209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3DAA246-A415-E86F-A0E0-F5BD89E9F412}"/>
              </a:ext>
            </a:extLst>
          </p:cNvPr>
          <p:cNvSpPr txBox="1"/>
          <p:nvPr/>
        </p:nvSpPr>
        <p:spPr>
          <a:xfrm>
            <a:off x="6773804" y="5639926"/>
            <a:ext cx="376594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서비스 기획팀 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dbpia@nurimedia.co.kr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77341F2-1A4D-2DA5-C5F7-A205AA907998}"/>
              </a:ext>
            </a:extLst>
          </p:cNvPr>
          <p:cNvSpPr/>
          <p:nvPr/>
        </p:nvSpPr>
        <p:spPr>
          <a:xfrm>
            <a:off x="3378631" y="4986338"/>
            <a:ext cx="1101693" cy="172665"/>
          </a:xfrm>
          <a:prstGeom prst="rect">
            <a:avLst/>
          </a:prstGeom>
          <a:solidFill>
            <a:srgbClr val="F5C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B05BFE-DC42-B7F9-8919-323B3FE8061D}"/>
              </a:ext>
            </a:extLst>
          </p:cNvPr>
          <p:cNvSpPr txBox="1"/>
          <p:nvPr/>
        </p:nvSpPr>
        <p:spPr>
          <a:xfrm>
            <a:off x="1795879" y="4881321"/>
            <a:ext cx="387808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사이트 내 우측 하단 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문의하기 아이콘 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클릭</a:t>
            </a:r>
            <a:endParaRPr lang="en-US" altLang="ko-KR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cxnSp>
        <p:nvCxnSpPr>
          <p:cNvPr id="4" name="연결선: 꺾임 3">
            <a:extLst>
              <a:ext uri="{FF2B5EF4-FFF2-40B4-BE49-F238E27FC236}">
                <a16:creationId xmlns:a16="http://schemas.microsoft.com/office/drawing/2014/main" id="{7DC79135-91C1-7E82-3E90-B03FCA5837E9}"/>
              </a:ext>
            </a:extLst>
          </p:cNvPr>
          <p:cNvCxnSpPr>
            <a:cxnSpLocks/>
          </p:cNvCxnSpPr>
          <p:nvPr/>
        </p:nvCxnSpPr>
        <p:spPr>
          <a:xfrm>
            <a:off x="3908428" y="5199066"/>
            <a:ext cx="957656" cy="380203"/>
          </a:xfrm>
          <a:prstGeom prst="bentConnector3">
            <a:avLst>
              <a:gd name="adj1" fmla="val 1015"/>
            </a:avLst>
          </a:prstGeom>
          <a:ln w="19050">
            <a:solidFill>
              <a:srgbClr val="D0373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47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A51FA-0917-1EFA-18D3-58F944688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08217D83-2F9E-96DE-7CD9-1B037882A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A24466-ADF2-C772-EDCB-A1A2E2AAED89}"/>
              </a:ext>
            </a:extLst>
          </p:cNvPr>
          <p:cNvSpPr txBox="1"/>
          <p:nvPr/>
        </p:nvSpPr>
        <p:spPr>
          <a:xfrm>
            <a:off x="1439546" y="471024"/>
            <a:ext cx="305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DBpia</a:t>
            </a:r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란</a:t>
            </a:r>
            <a:r>
              <a: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BF121B-1799-DB41-3A6E-528CBEFB21A0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DBpia Introduction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78466CA5-C606-41C2-75B8-3AE9BD79E935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FD4525AE-AA15-B386-105C-60B7BF40D77B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C6A791F-F8BF-5964-188E-76C1224EECBF}"/>
              </a:ext>
            </a:extLst>
          </p:cNvPr>
          <p:cNvSpPr txBox="1"/>
          <p:nvPr/>
        </p:nvSpPr>
        <p:spPr>
          <a:xfrm>
            <a:off x="561026" y="197319"/>
            <a:ext cx="817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01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34FC83A-59F8-46A2-260D-52A3F7F1013F}"/>
              </a:ext>
            </a:extLst>
          </p:cNvPr>
          <p:cNvSpPr/>
          <p:nvPr/>
        </p:nvSpPr>
        <p:spPr>
          <a:xfrm>
            <a:off x="3729441" y="1659017"/>
            <a:ext cx="6205134" cy="119083"/>
          </a:xfrm>
          <a:prstGeom prst="rect">
            <a:avLst/>
          </a:prstGeom>
          <a:solidFill>
            <a:srgbClr val="EB919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91D081-EA08-3B89-6B8F-49A1D892288E}"/>
              </a:ext>
            </a:extLst>
          </p:cNvPr>
          <p:cNvSpPr txBox="1"/>
          <p:nvPr/>
        </p:nvSpPr>
        <p:spPr>
          <a:xfrm>
            <a:off x="2031500" y="1347949"/>
            <a:ext cx="804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D2353E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DBpia</a:t>
            </a:r>
            <a:r>
              <a:rPr lang="ko-KR" altLang="en-US" sz="28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는 국내 연구자 중심의 한국형 학술정보 플랫폼</a:t>
            </a:r>
          </a:p>
        </p:txBody>
      </p:sp>
      <p:sp>
        <p:nvSpPr>
          <p:cNvPr id="1026" name="TextBox 1025">
            <a:extLst>
              <a:ext uri="{FF2B5EF4-FFF2-40B4-BE49-F238E27FC236}">
                <a16:creationId xmlns:a16="http://schemas.microsoft.com/office/drawing/2014/main" id="{E5C29FD7-156C-B1D3-1142-79EF618A0E0A}"/>
              </a:ext>
            </a:extLst>
          </p:cNvPr>
          <p:cNvSpPr txBox="1"/>
          <p:nvPr/>
        </p:nvSpPr>
        <p:spPr>
          <a:xfrm>
            <a:off x="2251466" y="4203874"/>
            <a:ext cx="213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DB3A3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2,990</a:t>
            </a:r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곳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F363DF21-4FAE-0CE3-D119-70A1870B776B}"/>
              </a:ext>
            </a:extLst>
          </p:cNvPr>
          <p:cNvSpPr txBox="1"/>
          <p:nvPr/>
        </p:nvSpPr>
        <p:spPr>
          <a:xfrm>
            <a:off x="2195162" y="4800794"/>
            <a:ext cx="2249838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ko-KR" altLang="en-US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학회</a:t>
            </a:r>
            <a:r>
              <a:rPr lang="en-US" altLang="ko-KR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대학연구소</a:t>
            </a:r>
            <a:r>
              <a:rPr lang="en-US" altLang="ko-KR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국책연구기관</a:t>
            </a:r>
            <a:endParaRPr lang="en-US" altLang="ko-KR" sz="1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4444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42F26405-3F6C-AA86-D497-107E673B4306}"/>
              </a:ext>
            </a:extLst>
          </p:cNvPr>
          <p:cNvSpPr txBox="1"/>
          <p:nvPr/>
        </p:nvSpPr>
        <p:spPr>
          <a:xfrm>
            <a:off x="5027384" y="4203874"/>
            <a:ext cx="213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DB3A3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4,700</a:t>
            </a:r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종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780F2019-6EAF-CBBC-8F1C-DE78376EC630}"/>
              </a:ext>
            </a:extLst>
          </p:cNvPr>
          <p:cNvSpPr txBox="1"/>
          <p:nvPr/>
        </p:nvSpPr>
        <p:spPr>
          <a:xfrm>
            <a:off x="4971080" y="4800794"/>
            <a:ext cx="2249838" cy="4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ko-KR" altLang="en-US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학술지</a:t>
            </a:r>
            <a:r>
              <a:rPr lang="en-US" altLang="ko-KR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국문</a:t>
            </a:r>
            <a:r>
              <a:rPr lang="en-US" altLang="ko-KR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영문</a:t>
            </a:r>
            <a:r>
              <a:rPr lang="en-US" altLang="ko-KR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), </a:t>
            </a:r>
            <a:r>
              <a:rPr lang="ko-KR" altLang="en-US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전문잡지</a:t>
            </a:r>
            <a:endParaRPr lang="en-US" altLang="ko-KR" sz="1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4444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>
              <a:lnSpc>
                <a:spcPct val="114000"/>
              </a:lnSpc>
            </a:pPr>
            <a:r>
              <a:rPr lang="ko-KR" altLang="en-US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학술대회 자료집</a:t>
            </a: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3834E41B-9E54-CDEF-30AB-4ABC69C3198A}"/>
              </a:ext>
            </a:extLst>
          </p:cNvPr>
          <p:cNvSpPr txBox="1"/>
          <p:nvPr/>
        </p:nvSpPr>
        <p:spPr>
          <a:xfrm>
            <a:off x="7803303" y="4203874"/>
            <a:ext cx="213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DB3A3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390</a:t>
            </a:r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만 편</a:t>
            </a:r>
            <a:endParaRPr lang="ko-KR" altLang="en-US" sz="36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4444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039" name="TextBox 1038">
            <a:extLst>
              <a:ext uri="{FF2B5EF4-FFF2-40B4-BE49-F238E27FC236}">
                <a16:creationId xmlns:a16="http://schemas.microsoft.com/office/drawing/2014/main" id="{A62BDDB4-7B70-C123-20F9-1A14E0489F80}"/>
              </a:ext>
            </a:extLst>
          </p:cNvPr>
          <p:cNvSpPr txBox="1"/>
          <p:nvPr/>
        </p:nvSpPr>
        <p:spPr>
          <a:xfrm>
            <a:off x="7746999" y="4800794"/>
            <a:ext cx="2249838" cy="28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ko-KR" altLang="en-US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학술지 논문</a:t>
            </a:r>
            <a:r>
              <a:rPr lang="en-US" altLang="ko-KR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학술대회 초록</a:t>
            </a:r>
          </a:p>
        </p:txBody>
      </p:sp>
      <p:pic>
        <p:nvPicPr>
          <p:cNvPr id="1046" name="그림 1045">
            <a:extLst>
              <a:ext uri="{FF2B5EF4-FFF2-40B4-BE49-F238E27FC236}">
                <a16:creationId xmlns:a16="http://schemas.microsoft.com/office/drawing/2014/main" id="{FEA401E0-D881-690D-FBE7-48BD15F7E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431" y="2746219"/>
            <a:ext cx="679302" cy="679300"/>
          </a:xfrm>
          <a:prstGeom prst="rect">
            <a:avLst/>
          </a:prstGeom>
        </p:spPr>
      </p:pic>
      <p:pic>
        <p:nvPicPr>
          <p:cNvPr id="1047" name="그림 1046">
            <a:extLst>
              <a:ext uri="{FF2B5EF4-FFF2-40B4-BE49-F238E27FC236}">
                <a16:creationId xmlns:a16="http://schemas.microsoft.com/office/drawing/2014/main" id="{A050ED0B-DA5F-941C-DB71-C8B73C961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6349" y="2746219"/>
            <a:ext cx="679300" cy="679300"/>
          </a:xfrm>
          <a:prstGeom prst="rect">
            <a:avLst/>
          </a:prstGeom>
        </p:spPr>
      </p:pic>
      <p:pic>
        <p:nvPicPr>
          <p:cNvPr id="1048" name="그림 1047">
            <a:extLst>
              <a:ext uri="{FF2B5EF4-FFF2-40B4-BE49-F238E27FC236}">
                <a16:creationId xmlns:a16="http://schemas.microsoft.com/office/drawing/2014/main" id="{9C968B59-FD4D-B2AB-85C8-89E546585A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2266" y="2746219"/>
            <a:ext cx="679300" cy="679300"/>
          </a:xfrm>
          <a:prstGeom prst="rect">
            <a:avLst/>
          </a:prstGeom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B4CAC4E-6EB7-9961-D569-3651CCE44AE4}"/>
              </a:ext>
            </a:extLst>
          </p:cNvPr>
          <p:cNvCxnSpPr>
            <a:cxnSpLocks/>
          </p:cNvCxnSpPr>
          <p:nvPr/>
        </p:nvCxnSpPr>
        <p:spPr>
          <a:xfrm>
            <a:off x="0" y="3688838"/>
            <a:ext cx="12147550" cy="0"/>
          </a:xfrm>
          <a:prstGeom prst="line">
            <a:avLst/>
          </a:prstGeom>
          <a:solidFill>
            <a:srgbClr val="B8ACA5"/>
          </a:solidFill>
          <a:ln w="19050">
            <a:solidFill>
              <a:srgbClr val="F5C8C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타원 3">
            <a:extLst>
              <a:ext uri="{FF2B5EF4-FFF2-40B4-BE49-F238E27FC236}">
                <a16:creationId xmlns:a16="http://schemas.microsoft.com/office/drawing/2014/main" id="{5843339C-9207-6B52-F1BF-94E7A4A87086}"/>
              </a:ext>
            </a:extLst>
          </p:cNvPr>
          <p:cNvSpPr/>
          <p:nvPr/>
        </p:nvSpPr>
        <p:spPr>
          <a:xfrm>
            <a:off x="3218264" y="3587022"/>
            <a:ext cx="203636" cy="203632"/>
          </a:xfrm>
          <a:prstGeom prst="ellipse">
            <a:avLst/>
          </a:prstGeom>
          <a:solidFill>
            <a:srgbClr val="F5C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EB434D8D-534E-2D5F-C2E4-22D91A34E1CB}"/>
              </a:ext>
            </a:extLst>
          </p:cNvPr>
          <p:cNvSpPr/>
          <p:nvPr/>
        </p:nvSpPr>
        <p:spPr>
          <a:xfrm>
            <a:off x="3275460" y="3644217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564E39-E8E7-2A54-7AB4-8650E9EAD35A}"/>
              </a:ext>
            </a:extLst>
          </p:cNvPr>
          <p:cNvSpPr txBox="1"/>
          <p:nvPr/>
        </p:nvSpPr>
        <p:spPr>
          <a:xfrm>
            <a:off x="2834137" y="3940218"/>
            <a:ext cx="971890" cy="338554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발행기관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4C7B44-B000-D8C3-89BA-DBF411250AC3}"/>
              </a:ext>
            </a:extLst>
          </p:cNvPr>
          <p:cNvSpPr txBox="1"/>
          <p:nvPr/>
        </p:nvSpPr>
        <p:spPr>
          <a:xfrm>
            <a:off x="5807223" y="3940218"/>
            <a:ext cx="577551" cy="338554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저널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3ACB66-79B7-0D04-C039-50EDD4967B7E}"/>
              </a:ext>
            </a:extLst>
          </p:cNvPr>
          <p:cNvSpPr txBox="1"/>
          <p:nvPr/>
        </p:nvSpPr>
        <p:spPr>
          <a:xfrm>
            <a:off x="8258533" y="3940218"/>
            <a:ext cx="1226767" cy="338554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pPr algn="ctr"/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학술 콘텐츠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B019D5B-6563-4322-CD26-B97836D2EC01}"/>
              </a:ext>
            </a:extLst>
          </p:cNvPr>
          <p:cNvGrpSpPr/>
          <p:nvPr/>
        </p:nvGrpSpPr>
        <p:grpSpPr>
          <a:xfrm>
            <a:off x="5994180" y="3587022"/>
            <a:ext cx="203636" cy="203632"/>
            <a:chOff x="3218264" y="3473053"/>
            <a:chExt cx="203636" cy="203632"/>
          </a:xfrm>
        </p:grpSpPr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11AEF164-6F94-086D-4974-23E099B01731}"/>
                </a:ext>
              </a:extLst>
            </p:cNvPr>
            <p:cNvSpPr/>
            <p:nvPr/>
          </p:nvSpPr>
          <p:spPr>
            <a:xfrm>
              <a:off x="3218264" y="3473053"/>
              <a:ext cx="203636" cy="203632"/>
            </a:xfrm>
            <a:prstGeom prst="ellipse">
              <a:avLst/>
            </a:prstGeom>
            <a:solidFill>
              <a:srgbClr val="F5C8C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3F6BDB59-997B-AEF2-429F-7E972658E9EE}"/>
                </a:ext>
              </a:extLst>
            </p:cNvPr>
            <p:cNvSpPr/>
            <p:nvPr/>
          </p:nvSpPr>
          <p:spPr>
            <a:xfrm>
              <a:off x="3275460" y="3530248"/>
              <a:ext cx="89246" cy="892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B3A3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D4996EB6-4DA6-8416-4D76-F7D4205B7796}"/>
              </a:ext>
            </a:extLst>
          </p:cNvPr>
          <p:cNvGrpSpPr/>
          <p:nvPr/>
        </p:nvGrpSpPr>
        <p:grpSpPr>
          <a:xfrm>
            <a:off x="8770098" y="3587022"/>
            <a:ext cx="203636" cy="203632"/>
            <a:chOff x="3218264" y="3473053"/>
            <a:chExt cx="203636" cy="203632"/>
          </a:xfrm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7E156A89-86DB-D1AD-73B2-89FB4D8F78D2}"/>
                </a:ext>
              </a:extLst>
            </p:cNvPr>
            <p:cNvSpPr/>
            <p:nvPr/>
          </p:nvSpPr>
          <p:spPr>
            <a:xfrm>
              <a:off x="3218264" y="3473053"/>
              <a:ext cx="203636" cy="203632"/>
            </a:xfrm>
            <a:prstGeom prst="ellipse">
              <a:avLst/>
            </a:prstGeom>
            <a:solidFill>
              <a:srgbClr val="F5C8C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5246A991-C8B9-C147-4C6B-43BC4FF3D762}"/>
                </a:ext>
              </a:extLst>
            </p:cNvPr>
            <p:cNvSpPr/>
            <p:nvPr/>
          </p:nvSpPr>
          <p:spPr>
            <a:xfrm>
              <a:off x="3275460" y="3530248"/>
              <a:ext cx="89246" cy="892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B3A3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CF05372-C3D1-3B25-5714-4D2A54A83D01}"/>
              </a:ext>
            </a:extLst>
          </p:cNvPr>
          <p:cNvGrpSpPr/>
          <p:nvPr/>
        </p:nvGrpSpPr>
        <p:grpSpPr>
          <a:xfrm rot="10800000">
            <a:off x="1757060" y="1468536"/>
            <a:ext cx="245580" cy="194893"/>
            <a:chOff x="4166320" y="2202346"/>
            <a:chExt cx="476250" cy="377952"/>
          </a:xfrm>
          <a:solidFill>
            <a:srgbClr val="EB9193"/>
          </a:solidFill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FC65A477-ADBD-EA9D-F93A-D75E8219D7D3}"/>
                </a:ext>
              </a:extLst>
            </p:cNvPr>
            <p:cNvSpPr/>
            <p:nvPr/>
          </p:nvSpPr>
          <p:spPr>
            <a:xfrm>
              <a:off x="4166320" y="2202346"/>
              <a:ext cx="190500" cy="377952"/>
            </a:xfrm>
            <a:custGeom>
              <a:avLst/>
              <a:gdLst>
                <a:gd name="connsiteX0" fmla="*/ 0 w 190500"/>
                <a:gd name="connsiteY0" fmla="*/ 0 h 377952"/>
                <a:gd name="connsiteX1" fmla="*/ 0 w 190500"/>
                <a:gd name="connsiteY1" fmla="*/ 190500 h 377952"/>
                <a:gd name="connsiteX2" fmla="*/ 108680 w 190500"/>
                <a:gd name="connsiteY2" fmla="*/ 190500 h 377952"/>
                <a:gd name="connsiteX3" fmla="*/ 0 w 190500"/>
                <a:gd name="connsiteY3" fmla="*/ 296228 h 377952"/>
                <a:gd name="connsiteX4" fmla="*/ 0 w 190500"/>
                <a:gd name="connsiteY4" fmla="*/ 377952 h 377952"/>
                <a:gd name="connsiteX5" fmla="*/ 190500 w 190500"/>
                <a:gd name="connsiteY5" fmla="*/ 190500 h 377952"/>
                <a:gd name="connsiteX6" fmla="*/ 190500 w 190500"/>
                <a:gd name="connsiteY6" fmla="*/ 190500 h 377952"/>
                <a:gd name="connsiteX7" fmla="*/ 190500 w 190500"/>
                <a:gd name="connsiteY7" fmla="*/ 0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7952">
                  <a:moveTo>
                    <a:pt x="0" y="0"/>
                  </a:moveTo>
                  <a:lnTo>
                    <a:pt x="0" y="190500"/>
                  </a:lnTo>
                  <a:lnTo>
                    <a:pt x="108680" y="190500"/>
                  </a:lnTo>
                  <a:cubicBezTo>
                    <a:pt x="107031" y="249344"/>
                    <a:pt x="58867" y="296199"/>
                    <a:pt x="0" y="296228"/>
                  </a:cubicBezTo>
                  <a:lnTo>
                    <a:pt x="0" y="377952"/>
                  </a:lnTo>
                  <a:cubicBezTo>
                    <a:pt x="104031" y="377965"/>
                    <a:pt x="188835" y="294518"/>
                    <a:pt x="190500" y="190500"/>
                  </a:cubicBezTo>
                  <a:lnTo>
                    <a:pt x="190500" y="190500"/>
                  </a:lnTo>
                  <a:lnTo>
                    <a:pt x="19050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C8076B69-841A-4801-0AD3-BF22D6AB6156}"/>
                </a:ext>
              </a:extLst>
            </p:cNvPr>
            <p:cNvSpPr/>
            <p:nvPr/>
          </p:nvSpPr>
          <p:spPr>
            <a:xfrm>
              <a:off x="4452070" y="2202346"/>
              <a:ext cx="190500" cy="377952"/>
            </a:xfrm>
            <a:custGeom>
              <a:avLst/>
              <a:gdLst>
                <a:gd name="connsiteX0" fmla="*/ 0 w 190500"/>
                <a:gd name="connsiteY0" fmla="*/ 0 h 377952"/>
                <a:gd name="connsiteX1" fmla="*/ 0 w 190500"/>
                <a:gd name="connsiteY1" fmla="*/ 190500 h 377952"/>
                <a:gd name="connsiteX2" fmla="*/ 108680 w 190500"/>
                <a:gd name="connsiteY2" fmla="*/ 190500 h 377952"/>
                <a:gd name="connsiteX3" fmla="*/ 0 w 190500"/>
                <a:gd name="connsiteY3" fmla="*/ 296228 h 377952"/>
                <a:gd name="connsiteX4" fmla="*/ 0 w 190500"/>
                <a:gd name="connsiteY4" fmla="*/ 377952 h 377952"/>
                <a:gd name="connsiteX5" fmla="*/ 190500 w 190500"/>
                <a:gd name="connsiteY5" fmla="*/ 190500 h 377952"/>
                <a:gd name="connsiteX6" fmla="*/ 190500 w 190500"/>
                <a:gd name="connsiteY6" fmla="*/ 190500 h 377952"/>
                <a:gd name="connsiteX7" fmla="*/ 190500 w 190500"/>
                <a:gd name="connsiteY7" fmla="*/ 0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7952">
                  <a:moveTo>
                    <a:pt x="0" y="0"/>
                  </a:moveTo>
                  <a:lnTo>
                    <a:pt x="0" y="190500"/>
                  </a:lnTo>
                  <a:lnTo>
                    <a:pt x="108680" y="190500"/>
                  </a:lnTo>
                  <a:cubicBezTo>
                    <a:pt x="107031" y="249344"/>
                    <a:pt x="58867" y="296199"/>
                    <a:pt x="0" y="296228"/>
                  </a:cubicBezTo>
                  <a:lnTo>
                    <a:pt x="0" y="377952"/>
                  </a:lnTo>
                  <a:cubicBezTo>
                    <a:pt x="104031" y="377965"/>
                    <a:pt x="188835" y="294518"/>
                    <a:pt x="190500" y="190500"/>
                  </a:cubicBezTo>
                  <a:lnTo>
                    <a:pt x="190500" y="190500"/>
                  </a:lnTo>
                  <a:lnTo>
                    <a:pt x="19050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6EEED43E-98EC-51B8-5C7E-C3101671DBB4}"/>
              </a:ext>
            </a:extLst>
          </p:cNvPr>
          <p:cNvGrpSpPr/>
          <p:nvPr/>
        </p:nvGrpSpPr>
        <p:grpSpPr>
          <a:xfrm>
            <a:off x="10189360" y="1468536"/>
            <a:ext cx="245580" cy="194893"/>
            <a:chOff x="4166320" y="2202346"/>
            <a:chExt cx="476250" cy="377952"/>
          </a:xfrm>
          <a:solidFill>
            <a:srgbClr val="EB9193"/>
          </a:solidFill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D0AC75CA-C938-6B10-DFBC-930D064048BB}"/>
                </a:ext>
              </a:extLst>
            </p:cNvPr>
            <p:cNvSpPr/>
            <p:nvPr/>
          </p:nvSpPr>
          <p:spPr>
            <a:xfrm>
              <a:off x="4166320" y="2202346"/>
              <a:ext cx="190500" cy="377952"/>
            </a:xfrm>
            <a:custGeom>
              <a:avLst/>
              <a:gdLst>
                <a:gd name="connsiteX0" fmla="*/ 0 w 190500"/>
                <a:gd name="connsiteY0" fmla="*/ 0 h 377952"/>
                <a:gd name="connsiteX1" fmla="*/ 0 w 190500"/>
                <a:gd name="connsiteY1" fmla="*/ 190500 h 377952"/>
                <a:gd name="connsiteX2" fmla="*/ 108680 w 190500"/>
                <a:gd name="connsiteY2" fmla="*/ 190500 h 377952"/>
                <a:gd name="connsiteX3" fmla="*/ 0 w 190500"/>
                <a:gd name="connsiteY3" fmla="*/ 296228 h 377952"/>
                <a:gd name="connsiteX4" fmla="*/ 0 w 190500"/>
                <a:gd name="connsiteY4" fmla="*/ 377952 h 377952"/>
                <a:gd name="connsiteX5" fmla="*/ 190500 w 190500"/>
                <a:gd name="connsiteY5" fmla="*/ 190500 h 377952"/>
                <a:gd name="connsiteX6" fmla="*/ 190500 w 190500"/>
                <a:gd name="connsiteY6" fmla="*/ 190500 h 377952"/>
                <a:gd name="connsiteX7" fmla="*/ 190500 w 190500"/>
                <a:gd name="connsiteY7" fmla="*/ 0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7952">
                  <a:moveTo>
                    <a:pt x="0" y="0"/>
                  </a:moveTo>
                  <a:lnTo>
                    <a:pt x="0" y="190500"/>
                  </a:lnTo>
                  <a:lnTo>
                    <a:pt x="108680" y="190500"/>
                  </a:lnTo>
                  <a:cubicBezTo>
                    <a:pt x="107031" y="249344"/>
                    <a:pt x="58867" y="296199"/>
                    <a:pt x="0" y="296228"/>
                  </a:cubicBezTo>
                  <a:lnTo>
                    <a:pt x="0" y="377952"/>
                  </a:lnTo>
                  <a:cubicBezTo>
                    <a:pt x="104031" y="377965"/>
                    <a:pt x="188835" y="294518"/>
                    <a:pt x="190500" y="190500"/>
                  </a:cubicBezTo>
                  <a:lnTo>
                    <a:pt x="190500" y="190500"/>
                  </a:lnTo>
                  <a:lnTo>
                    <a:pt x="19050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E6BD6333-276F-60D2-0836-5BADAAD85678}"/>
                </a:ext>
              </a:extLst>
            </p:cNvPr>
            <p:cNvSpPr/>
            <p:nvPr/>
          </p:nvSpPr>
          <p:spPr>
            <a:xfrm>
              <a:off x="4452070" y="2202346"/>
              <a:ext cx="190500" cy="377952"/>
            </a:xfrm>
            <a:custGeom>
              <a:avLst/>
              <a:gdLst>
                <a:gd name="connsiteX0" fmla="*/ 0 w 190500"/>
                <a:gd name="connsiteY0" fmla="*/ 0 h 377952"/>
                <a:gd name="connsiteX1" fmla="*/ 0 w 190500"/>
                <a:gd name="connsiteY1" fmla="*/ 190500 h 377952"/>
                <a:gd name="connsiteX2" fmla="*/ 108680 w 190500"/>
                <a:gd name="connsiteY2" fmla="*/ 190500 h 377952"/>
                <a:gd name="connsiteX3" fmla="*/ 0 w 190500"/>
                <a:gd name="connsiteY3" fmla="*/ 296228 h 377952"/>
                <a:gd name="connsiteX4" fmla="*/ 0 w 190500"/>
                <a:gd name="connsiteY4" fmla="*/ 377952 h 377952"/>
                <a:gd name="connsiteX5" fmla="*/ 190500 w 190500"/>
                <a:gd name="connsiteY5" fmla="*/ 190500 h 377952"/>
                <a:gd name="connsiteX6" fmla="*/ 190500 w 190500"/>
                <a:gd name="connsiteY6" fmla="*/ 190500 h 377952"/>
                <a:gd name="connsiteX7" fmla="*/ 190500 w 190500"/>
                <a:gd name="connsiteY7" fmla="*/ 0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7952">
                  <a:moveTo>
                    <a:pt x="0" y="0"/>
                  </a:moveTo>
                  <a:lnTo>
                    <a:pt x="0" y="190500"/>
                  </a:lnTo>
                  <a:lnTo>
                    <a:pt x="108680" y="190500"/>
                  </a:lnTo>
                  <a:cubicBezTo>
                    <a:pt x="107031" y="249344"/>
                    <a:pt x="58867" y="296199"/>
                    <a:pt x="0" y="296228"/>
                  </a:cubicBezTo>
                  <a:lnTo>
                    <a:pt x="0" y="377952"/>
                  </a:lnTo>
                  <a:cubicBezTo>
                    <a:pt x="104031" y="377965"/>
                    <a:pt x="188835" y="294518"/>
                    <a:pt x="190500" y="190500"/>
                  </a:cubicBezTo>
                  <a:lnTo>
                    <a:pt x="190500" y="190500"/>
                  </a:lnTo>
                  <a:lnTo>
                    <a:pt x="19050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856A4D9D-9299-6650-42CE-282C64CFF2C9}"/>
              </a:ext>
            </a:extLst>
          </p:cNvPr>
          <p:cNvSpPr/>
          <p:nvPr/>
        </p:nvSpPr>
        <p:spPr>
          <a:xfrm>
            <a:off x="1973262" y="5447125"/>
            <a:ext cx="8299452" cy="523218"/>
          </a:xfrm>
          <a:prstGeom prst="roundRect">
            <a:avLst>
              <a:gd name="adj" fmla="val 50000"/>
            </a:avLst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연구주제 탐색에서 논문 관리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동향 분석까지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DBpia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와 함께하세요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!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EC0B64-F7CB-E28B-594E-0D6334410436}"/>
              </a:ext>
            </a:extLst>
          </p:cNvPr>
          <p:cNvSpPr txBox="1"/>
          <p:nvPr/>
        </p:nvSpPr>
        <p:spPr>
          <a:xfrm>
            <a:off x="1922658" y="1879270"/>
            <a:ext cx="8346684" cy="506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DBpia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는 국내 학술저널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전문잡지 등을 제공하는 온라인 서비스로</a:t>
            </a:r>
            <a:b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</a:b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초록〮목차 등 논문의 서지정보 열람은 물론 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Full-text 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다운로드를 이용하실 수 있습니다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855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C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CBD3B1-9D88-FC75-11A0-FBC821453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액자 20">
            <a:extLst>
              <a:ext uri="{FF2B5EF4-FFF2-40B4-BE49-F238E27FC236}">
                <a16:creationId xmlns:a16="http://schemas.microsoft.com/office/drawing/2014/main" id="{69EF405B-F224-1BE3-AB08-291DE17BBF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53"/>
            </a:avLst>
          </a:prstGeom>
          <a:solidFill>
            <a:srgbClr val="DB3A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9E3AA-A6C6-5D49-DD6E-6E228103E870}"/>
              </a:ext>
            </a:extLst>
          </p:cNvPr>
          <p:cNvSpPr txBox="1"/>
          <p:nvPr/>
        </p:nvSpPr>
        <p:spPr>
          <a:xfrm>
            <a:off x="2119086" y="884976"/>
            <a:ext cx="79538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4400" b="0" i="0" u="none" strike="noStrike" kern="1200" cap="none" spc="-150" normalizeH="0" baseline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02</a:t>
            </a:r>
            <a:endParaRPr kumimoji="0" lang="ko-KR" altLang="en-US" sz="34400" b="0" i="0" u="none" strike="noStrike" kern="1200" cap="none" spc="-15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2BB04B2-C998-63F5-BD59-0B064F75FC06}"/>
              </a:ext>
            </a:extLst>
          </p:cNvPr>
          <p:cNvSpPr/>
          <p:nvPr/>
        </p:nvSpPr>
        <p:spPr>
          <a:xfrm>
            <a:off x="2567234" y="2595880"/>
            <a:ext cx="7057534" cy="899160"/>
          </a:xfrm>
          <a:prstGeom prst="rect">
            <a:avLst/>
          </a:prstGeom>
          <a:solidFill>
            <a:srgbClr val="F5C8C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000" spc="-1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prstClr val="black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인증과 로그인</a:t>
            </a:r>
            <a:endParaRPr kumimoji="0" lang="ko-KR" altLang="en-US" sz="3000" b="0" i="0" u="none" strike="noStrike" kern="1200" cap="none" spc="-150" normalizeH="0" baseline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4FF30A-B901-DAE8-89AF-05A3556B6A41}"/>
              </a:ext>
            </a:extLst>
          </p:cNvPr>
          <p:cNvSpPr txBox="1"/>
          <p:nvPr/>
        </p:nvSpPr>
        <p:spPr>
          <a:xfrm>
            <a:off x="4252279" y="2690106"/>
            <a:ext cx="368744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algn="ctr" defTabSz="609585" latinLnBrk="0">
              <a:defRPr/>
            </a:pP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- Authentication &amp; Login -</a:t>
            </a:r>
            <a:endParaRPr lang="ko-KR" altLang="en-US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502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363D2-CCD6-DE89-695B-3A555207A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화살표: 굽음 1058">
            <a:extLst>
              <a:ext uri="{FF2B5EF4-FFF2-40B4-BE49-F238E27FC236}">
                <a16:creationId xmlns:a16="http://schemas.microsoft.com/office/drawing/2014/main" id="{461EA503-1AD8-D311-C455-DBEF2FE6C581}"/>
              </a:ext>
            </a:extLst>
          </p:cNvPr>
          <p:cNvSpPr/>
          <p:nvPr/>
        </p:nvSpPr>
        <p:spPr>
          <a:xfrm flipV="1">
            <a:off x="1508051" y="5427753"/>
            <a:ext cx="821644" cy="930294"/>
          </a:xfrm>
          <a:prstGeom prst="bentArrow">
            <a:avLst>
              <a:gd name="adj1" fmla="val 32245"/>
              <a:gd name="adj2" fmla="val 25000"/>
              <a:gd name="adj3" fmla="val 25000"/>
              <a:gd name="adj4" fmla="val 43750"/>
            </a:avLst>
          </a:prstGeom>
          <a:solidFill>
            <a:srgbClr val="F5C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60" name="화살표: 굽음 1059">
            <a:extLst>
              <a:ext uri="{FF2B5EF4-FFF2-40B4-BE49-F238E27FC236}">
                <a16:creationId xmlns:a16="http://schemas.microsoft.com/office/drawing/2014/main" id="{EE6EEDF9-C341-E5AE-27AC-5A268BC36860}"/>
              </a:ext>
            </a:extLst>
          </p:cNvPr>
          <p:cNvSpPr/>
          <p:nvPr/>
        </p:nvSpPr>
        <p:spPr>
          <a:xfrm flipH="1" flipV="1">
            <a:off x="9862306" y="5427753"/>
            <a:ext cx="821644" cy="930294"/>
          </a:xfrm>
          <a:prstGeom prst="bentArrow">
            <a:avLst>
              <a:gd name="adj1" fmla="val 32245"/>
              <a:gd name="adj2" fmla="val 25000"/>
              <a:gd name="adj3" fmla="val 25000"/>
              <a:gd name="adj4" fmla="val 43750"/>
            </a:avLst>
          </a:prstGeom>
          <a:solidFill>
            <a:srgbClr val="F5C8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0" name="그림 29" descr="텍스트, 스크린샷, 폰트, 라인이(가) 표시된 사진&#10;&#10;자동 생성된 설명">
            <a:extLst>
              <a:ext uri="{FF2B5EF4-FFF2-40B4-BE49-F238E27FC236}">
                <a16:creationId xmlns:a16="http://schemas.microsoft.com/office/drawing/2014/main" id="{72F4ACCD-C87F-001E-576A-32A9D4482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70"/>
          <a:stretch/>
        </p:blipFill>
        <p:spPr>
          <a:xfrm>
            <a:off x="2095500" y="1135380"/>
            <a:ext cx="8001000" cy="1911720"/>
          </a:xfrm>
          <a:custGeom>
            <a:avLst/>
            <a:gdLst>
              <a:gd name="connsiteX0" fmla="*/ 0 w 8001000"/>
              <a:gd name="connsiteY0" fmla="*/ 0 h 2095500"/>
              <a:gd name="connsiteX1" fmla="*/ 8001000 w 8001000"/>
              <a:gd name="connsiteY1" fmla="*/ 0 h 2095500"/>
              <a:gd name="connsiteX2" fmla="*/ 8001000 w 8001000"/>
              <a:gd name="connsiteY2" fmla="*/ 2095500 h 2095500"/>
              <a:gd name="connsiteX3" fmla="*/ 0 w 8001000"/>
              <a:gd name="connsiteY3" fmla="*/ 2095500 h 2095500"/>
              <a:gd name="connsiteX4" fmla="*/ 0 w 8001000"/>
              <a:gd name="connsiteY4" fmla="*/ 0 h 2095500"/>
              <a:gd name="connsiteX5" fmla="*/ 5535492 w 8001000"/>
              <a:gd name="connsiteY5" fmla="*/ 1016845 h 2095500"/>
              <a:gd name="connsiteX6" fmla="*/ 5535492 w 8001000"/>
              <a:gd name="connsiteY6" fmla="*/ 1212005 h 2095500"/>
              <a:gd name="connsiteX7" fmla="*/ 6712744 w 8001000"/>
              <a:gd name="connsiteY7" fmla="*/ 1212005 h 2095500"/>
              <a:gd name="connsiteX8" fmla="*/ 6712744 w 8001000"/>
              <a:gd name="connsiteY8" fmla="*/ 1016845 h 2095500"/>
              <a:gd name="connsiteX9" fmla="*/ 5535492 w 8001000"/>
              <a:gd name="connsiteY9" fmla="*/ 1016845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01000" h="2095500">
                <a:moveTo>
                  <a:pt x="0" y="0"/>
                </a:moveTo>
                <a:lnTo>
                  <a:pt x="8001000" y="0"/>
                </a:lnTo>
                <a:lnTo>
                  <a:pt x="8001000" y="2095500"/>
                </a:lnTo>
                <a:lnTo>
                  <a:pt x="0" y="2095500"/>
                </a:lnTo>
                <a:lnTo>
                  <a:pt x="0" y="0"/>
                </a:lnTo>
                <a:close/>
                <a:moveTo>
                  <a:pt x="5535492" y="1016845"/>
                </a:moveTo>
                <a:lnTo>
                  <a:pt x="5535492" y="1212005"/>
                </a:lnTo>
                <a:lnTo>
                  <a:pt x="6712744" y="1212005"/>
                </a:lnTo>
                <a:lnTo>
                  <a:pt x="6712744" y="1016845"/>
                </a:lnTo>
                <a:lnTo>
                  <a:pt x="5535492" y="1016845"/>
                </a:lnTo>
                <a:close/>
              </a:path>
            </a:pathLst>
          </a:cu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7021327-22B5-AEB3-539A-C6E065565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38CF26-DBDD-4CE2-C3AD-9634A3DCAEF0}"/>
              </a:ext>
            </a:extLst>
          </p:cNvPr>
          <p:cNvSpPr txBox="1"/>
          <p:nvPr/>
        </p:nvSpPr>
        <p:spPr>
          <a:xfrm>
            <a:off x="1439546" y="471024"/>
            <a:ext cx="305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인증과 로그인의 차이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E746B4-22D8-CB59-169C-26B19B34BBB4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Authentication &amp; Login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DB3A3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2C1FD9D-0DE4-3EFB-72C3-0471E4738531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AD71E9E-6CDD-822F-C119-D90C67514796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D17EA05-835D-E15F-8B66-04957CC3B73C}"/>
              </a:ext>
            </a:extLst>
          </p:cNvPr>
          <p:cNvSpPr txBox="1"/>
          <p:nvPr/>
        </p:nvSpPr>
        <p:spPr>
          <a:xfrm>
            <a:off x="478476" y="197319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02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pic>
        <p:nvPicPr>
          <p:cNvPr id="31" name="그림 30" descr="텍스트, 스크린샷, 폰트, 라인이(가) 표시된 사진&#10;&#10;자동 생성된 설명">
            <a:extLst>
              <a:ext uri="{FF2B5EF4-FFF2-40B4-BE49-F238E27FC236}">
                <a16:creationId xmlns:a16="http://schemas.microsoft.com/office/drawing/2014/main" id="{6A2CF733-3D85-1C8D-F27F-7237E7429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5" t="48525" r="16101" b="42162"/>
          <a:stretch>
            <a:fillRect/>
          </a:stretch>
        </p:blipFill>
        <p:spPr>
          <a:xfrm>
            <a:off x="6478319" y="1781151"/>
            <a:ext cx="2872998" cy="476274"/>
          </a:xfrm>
          <a:custGeom>
            <a:avLst/>
            <a:gdLst>
              <a:gd name="connsiteX0" fmla="*/ 0 w 1177252"/>
              <a:gd name="connsiteY0" fmla="*/ 0 h 195160"/>
              <a:gd name="connsiteX1" fmla="*/ 1177252 w 1177252"/>
              <a:gd name="connsiteY1" fmla="*/ 0 h 195160"/>
              <a:gd name="connsiteX2" fmla="*/ 1177252 w 1177252"/>
              <a:gd name="connsiteY2" fmla="*/ 195160 h 195160"/>
              <a:gd name="connsiteX3" fmla="*/ 0 w 1177252"/>
              <a:gd name="connsiteY3" fmla="*/ 195160 h 195160"/>
              <a:gd name="connsiteX4" fmla="*/ 0 w 1177252"/>
              <a:gd name="connsiteY4" fmla="*/ 0 h 1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252" h="195160">
                <a:moveTo>
                  <a:pt x="0" y="0"/>
                </a:moveTo>
                <a:lnTo>
                  <a:pt x="1177252" y="0"/>
                </a:lnTo>
                <a:lnTo>
                  <a:pt x="1177252" y="195160"/>
                </a:lnTo>
                <a:lnTo>
                  <a:pt x="0" y="19516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DB3A3F"/>
            </a:solidFill>
            <a:prstDash val="dash"/>
          </a:ln>
        </p:spPr>
      </p:pic>
      <p:sp>
        <p:nvSpPr>
          <p:cNvPr id="32" name="사각형: 둥근 위쪽 모서리 31">
            <a:extLst>
              <a:ext uri="{FF2B5EF4-FFF2-40B4-BE49-F238E27FC236}">
                <a16:creationId xmlns:a16="http://schemas.microsoft.com/office/drawing/2014/main" id="{28B9419D-597D-B3CB-21AC-1B44736E0AF3}"/>
              </a:ext>
            </a:extLst>
          </p:cNvPr>
          <p:cNvSpPr/>
          <p:nvPr/>
        </p:nvSpPr>
        <p:spPr>
          <a:xfrm>
            <a:off x="1247776" y="2531018"/>
            <a:ext cx="4533899" cy="4000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B3A3F"/>
          </a:solidFill>
          <a:ln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01. 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소속 기관 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/ 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학교 인증</a:t>
            </a:r>
          </a:p>
        </p:txBody>
      </p:sp>
      <p:sp>
        <p:nvSpPr>
          <p:cNvPr id="35" name="사각형: 둥근 위쪽 모서리 34">
            <a:extLst>
              <a:ext uri="{FF2B5EF4-FFF2-40B4-BE49-F238E27FC236}">
                <a16:creationId xmlns:a16="http://schemas.microsoft.com/office/drawing/2014/main" id="{0CC266A7-0DC8-A63B-4043-767BD053D380}"/>
              </a:ext>
            </a:extLst>
          </p:cNvPr>
          <p:cNvSpPr/>
          <p:nvPr/>
        </p:nvSpPr>
        <p:spPr>
          <a:xfrm rot="10800000">
            <a:off x="1247774" y="2931107"/>
            <a:ext cx="4533899" cy="2496647"/>
          </a:xfrm>
          <a:prstGeom prst="round2SameRect">
            <a:avLst>
              <a:gd name="adj1" fmla="val 9318"/>
              <a:gd name="adj2" fmla="val 0"/>
            </a:avLst>
          </a:prstGeom>
          <a:solidFill>
            <a:srgbClr val="FFFFFF"/>
          </a:solidFill>
          <a:ln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FFF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46" name="사각형: 둥근 위쪽 모서리 45">
            <a:extLst>
              <a:ext uri="{FF2B5EF4-FFF2-40B4-BE49-F238E27FC236}">
                <a16:creationId xmlns:a16="http://schemas.microsoft.com/office/drawing/2014/main" id="{B14D38C8-E640-0704-7769-0C8E117A0499}"/>
              </a:ext>
            </a:extLst>
          </p:cNvPr>
          <p:cNvSpPr/>
          <p:nvPr/>
        </p:nvSpPr>
        <p:spPr>
          <a:xfrm>
            <a:off x="6457951" y="2531019"/>
            <a:ext cx="4533899" cy="38768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B3A3F"/>
          </a:solidFill>
          <a:ln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02. 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로그인</a:t>
            </a:r>
          </a:p>
        </p:txBody>
      </p:sp>
      <p:sp>
        <p:nvSpPr>
          <p:cNvPr id="47" name="사각형: 둥근 위쪽 모서리 46">
            <a:extLst>
              <a:ext uri="{FF2B5EF4-FFF2-40B4-BE49-F238E27FC236}">
                <a16:creationId xmlns:a16="http://schemas.microsoft.com/office/drawing/2014/main" id="{9F174246-8D10-9D7D-0D31-F9C7D7F33F3B}"/>
              </a:ext>
            </a:extLst>
          </p:cNvPr>
          <p:cNvSpPr/>
          <p:nvPr/>
        </p:nvSpPr>
        <p:spPr>
          <a:xfrm rot="10800000">
            <a:off x="6457949" y="2931107"/>
            <a:ext cx="4533899" cy="2496647"/>
          </a:xfrm>
          <a:prstGeom prst="round2SameRect">
            <a:avLst>
              <a:gd name="adj1" fmla="val 9318"/>
              <a:gd name="adj2" fmla="val 0"/>
            </a:avLst>
          </a:prstGeom>
          <a:solidFill>
            <a:srgbClr val="FFFFFF"/>
          </a:solidFill>
          <a:ln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FFF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CA09A7-6800-258D-4059-2F4F1A48127D}"/>
              </a:ext>
            </a:extLst>
          </p:cNvPr>
          <p:cNvSpPr txBox="1"/>
          <p:nvPr/>
        </p:nvSpPr>
        <p:spPr>
          <a:xfrm>
            <a:off x="1288573" y="3024893"/>
            <a:ext cx="4452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인증하고 소속 기관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학교에서 구독 중인 자료를 열람할 수 있어요소속기관이 있는 경우 로그인 없이도 이용할 수 있어요</a:t>
            </a:r>
            <a:endParaRPr lang="en-US" altLang="ko-KR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*</a:t>
            </a: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기관</a:t>
            </a: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학교에서 인증 가능한 </a:t>
            </a: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ID</a:t>
            </a: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와 </a:t>
            </a: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PW</a:t>
            </a: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를 받았나요</a:t>
            </a: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 </a:t>
            </a:r>
            <a:b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</a:b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:: </a:t>
            </a: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소속기관</a:t>
            </a: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학교인증에서 이용 가능해요</a:t>
            </a:r>
            <a:endParaRPr lang="en-US" altLang="ko-KR" sz="105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3B3838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D1CC86-B20E-6166-42C4-242F1E918B96}"/>
              </a:ext>
            </a:extLst>
          </p:cNvPr>
          <p:cNvSpPr txBox="1"/>
          <p:nvPr/>
        </p:nvSpPr>
        <p:spPr>
          <a:xfrm>
            <a:off x="6498748" y="3024893"/>
            <a:ext cx="4452304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소속기관이 있는 회원도 회원가입 후 개인 로그인을 할 수 있어요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421E4AE0-5C50-6895-3328-7E2F1F76A7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925" t="42810" b="42331"/>
          <a:stretch/>
        </p:blipFill>
        <p:spPr>
          <a:xfrm>
            <a:off x="1664954" y="4235935"/>
            <a:ext cx="3439826" cy="403423"/>
          </a:xfrm>
          <a:prstGeom prst="rect">
            <a:avLst/>
          </a:prstGeom>
        </p:spPr>
      </p:pic>
      <p:sp>
        <p:nvSpPr>
          <p:cNvPr id="54" name="직사각형 53">
            <a:extLst>
              <a:ext uri="{FF2B5EF4-FFF2-40B4-BE49-F238E27FC236}">
                <a16:creationId xmlns:a16="http://schemas.microsoft.com/office/drawing/2014/main" id="{113E0BCF-29E0-EF1E-CDC8-608E373E459F}"/>
              </a:ext>
            </a:extLst>
          </p:cNvPr>
          <p:cNvSpPr/>
          <p:nvPr/>
        </p:nvSpPr>
        <p:spPr>
          <a:xfrm>
            <a:off x="2004985" y="4301042"/>
            <a:ext cx="666778" cy="275413"/>
          </a:xfrm>
          <a:prstGeom prst="rect">
            <a:avLst/>
          </a:prstGeom>
          <a:noFill/>
          <a:ln w="28575">
            <a:solidFill>
              <a:srgbClr val="DB3A3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5B3CB033-C30C-F6E7-60D1-B8D23E8B76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392" t="43098" b="43417"/>
          <a:stretch/>
        </p:blipFill>
        <p:spPr>
          <a:xfrm>
            <a:off x="7213310" y="4235935"/>
            <a:ext cx="2653814" cy="373836"/>
          </a:xfrm>
          <a:prstGeom prst="rect">
            <a:avLst/>
          </a:prstGeom>
        </p:spPr>
      </p:pic>
      <p:sp>
        <p:nvSpPr>
          <p:cNvPr id="56" name="직사각형 55">
            <a:extLst>
              <a:ext uri="{FF2B5EF4-FFF2-40B4-BE49-F238E27FC236}">
                <a16:creationId xmlns:a16="http://schemas.microsoft.com/office/drawing/2014/main" id="{28176213-760B-BB39-A575-8729498F700D}"/>
              </a:ext>
            </a:extLst>
          </p:cNvPr>
          <p:cNvSpPr/>
          <p:nvPr/>
        </p:nvSpPr>
        <p:spPr>
          <a:xfrm>
            <a:off x="8673567" y="4301042"/>
            <a:ext cx="522821" cy="275413"/>
          </a:xfrm>
          <a:prstGeom prst="rect">
            <a:avLst/>
          </a:prstGeom>
          <a:noFill/>
          <a:ln w="28575">
            <a:solidFill>
              <a:srgbClr val="DB3A3F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E3AE7D0-D6D2-7671-4633-C8DAE89B6FCA}"/>
              </a:ext>
            </a:extLst>
          </p:cNvPr>
          <p:cNvSpPr txBox="1"/>
          <p:nvPr/>
        </p:nvSpPr>
        <p:spPr>
          <a:xfrm>
            <a:off x="1329370" y="4847737"/>
            <a:ext cx="4452304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인증하고 소속기관</a:t>
            </a: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학교에서 구독 중인 자료를 열람할 수 있어요</a:t>
            </a:r>
            <a:endParaRPr lang="en-US" altLang="ko-KR" sz="105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3B3838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87313" indent="-87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소속 기관이 있는 경우 로그인 없이도 이용할 수 있어요</a:t>
            </a:r>
            <a:endParaRPr lang="en-US" altLang="ko-KR" sz="105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3B3838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9525B62-AE85-EF6B-7511-AE6E8EBACCA4}"/>
              </a:ext>
            </a:extLst>
          </p:cNvPr>
          <p:cNvSpPr txBox="1"/>
          <p:nvPr/>
        </p:nvSpPr>
        <p:spPr>
          <a:xfrm>
            <a:off x="6498748" y="4847737"/>
            <a:ext cx="4452304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로그인이 완료된 상태에요</a:t>
            </a: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! </a:t>
            </a:r>
          </a:p>
          <a:p>
            <a:pPr marL="87313" indent="-873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참고문헌 작성</a:t>
            </a: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3B3838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내서재 등의 다양한 개인화 서비스를 이용할 수 있어요</a:t>
            </a:r>
          </a:p>
        </p:txBody>
      </p: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EF62EC4B-86A5-9158-7387-3601B4CECCD7}"/>
              </a:ext>
            </a:extLst>
          </p:cNvPr>
          <p:cNvCxnSpPr>
            <a:cxnSpLocks/>
          </p:cNvCxnSpPr>
          <p:nvPr/>
        </p:nvCxnSpPr>
        <p:spPr>
          <a:xfrm>
            <a:off x="1526380" y="4709806"/>
            <a:ext cx="3976688" cy="0"/>
          </a:xfrm>
          <a:prstGeom prst="line">
            <a:avLst/>
          </a:prstGeom>
          <a:solidFill>
            <a:srgbClr val="FFFFFF"/>
          </a:solidFill>
          <a:ln w="12700">
            <a:solidFill>
              <a:srgbClr val="44444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6C82028A-EA98-F895-25FE-5859954D0AC8}"/>
              </a:ext>
            </a:extLst>
          </p:cNvPr>
          <p:cNvCxnSpPr>
            <a:cxnSpLocks/>
          </p:cNvCxnSpPr>
          <p:nvPr/>
        </p:nvCxnSpPr>
        <p:spPr>
          <a:xfrm>
            <a:off x="6736555" y="4709806"/>
            <a:ext cx="3976688" cy="0"/>
          </a:xfrm>
          <a:prstGeom prst="line">
            <a:avLst/>
          </a:prstGeom>
          <a:solidFill>
            <a:srgbClr val="FFFFFF"/>
          </a:solidFill>
          <a:ln w="12700">
            <a:solidFill>
              <a:srgbClr val="44444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3" name="타원 62">
            <a:extLst>
              <a:ext uri="{FF2B5EF4-FFF2-40B4-BE49-F238E27FC236}">
                <a16:creationId xmlns:a16="http://schemas.microsoft.com/office/drawing/2014/main" id="{93224661-20BA-3BA3-88C2-F188FA3A5F81}"/>
              </a:ext>
            </a:extLst>
          </p:cNvPr>
          <p:cNvSpPr/>
          <p:nvPr/>
        </p:nvSpPr>
        <p:spPr>
          <a:xfrm>
            <a:off x="6345627" y="1608816"/>
            <a:ext cx="326273" cy="326273"/>
          </a:xfrm>
          <a:prstGeom prst="ellipse">
            <a:avLst/>
          </a:prstGeom>
          <a:solidFill>
            <a:srgbClr val="DB3A3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01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FFFFF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1024" name="타원 1023">
            <a:extLst>
              <a:ext uri="{FF2B5EF4-FFF2-40B4-BE49-F238E27FC236}">
                <a16:creationId xmlns:a16="http://schemas.microsoft.com/office/drawing/2014/main" id="{C4BC0569-FD38-DB7B-204A-5590752F9622}"/>
              </a:ext>
            </a:extLst>
          </p:cNvPr>
          <p:cNvSpPr/>
          <p:nvPr/>
        </p:nvSpPr>
        <p:spPr>
          <a:xfrm>
            <a:off x="9196731" y="1608816"/>
            <a:ext cx="326273" cy="326273"/>
          </a:xfrm>
          <a:prstGeom prst="ellipse">
            <a:avLst/>
          </a:prstGeom>
          <a:solidFill>
            <a:srgbClr val="DB3A3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02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FFFFF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F2A937A9-00E1-1BFF-16C7-0C00517B6529}"/>
              </a:ext>
            </a:extLst>
          </p:cNvPr>
          <p:cNvSpPr txBox="1"/>
          <p:nvPr/>
        </p:nvSpPr>
        <p:spPr>
          <a:xfrm>
            <a:off x="1400888" y="3953058"/>
            <a:ext cx="4040257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ctr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kumimoji="0" lang="en-US" altLang="ko-KR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[ </a:t>
            </a:r>
            <a:r>
              <a:rPr kumimoji="0" lang="ko-KR" altLang="en-US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소속 기관</a:t>
            </a:r>
            <a:r>
              <a:rPr kumimoji="0" lang="en-US" altLang="ko-KR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</a:t>
            </a:r>
            <a:r>
              <a:rPr kumimoji="0" lang="ko-KR" altLang="en-US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학교 인증 방법 확인 </a:t>
            </a:r>
            <a:r>
              <a:rPr kumimoji="0" lang="en-US" altLang="ko-KR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]</a:t>
            </a:r>
            <a:endParaRPr kumimoji="0" lang="ko-KR" altLang="en-US" b="0" i="0" u="none" strike="noStrike" kern="1200" cap="none" spc="-100" normalizeH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000000"/>
              </a:solidFill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1028" name="TextBox 1027">
            <a:extLst>
              <a:ext uri="{FF2B5EF4-FFF2-40B4-BE49-F238E27FC236}">
                <a16:creationId xmlns:a16="http://schemas.microsoft.com/office/drawing/2014/main" id="{B16EAF3D-A9A7-0D67-BC2B-6A5F5447CD7B}"/>
              </a:ext>
            </a:extLst>
          </p:cNvPr>
          <p:cNvSpPr txBox="1"/>
          <p:nvPr/>
        </p:nvSpPr>
        <p:spPr>
          <a:xfrm>
            <a:off x="6704770" y="3953058"/>
            <a:ext cx="4040257" cy="248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ctr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kumimoji="0" lang="en-US" altLang="ko-KR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[ </a:t>
            </a:r>
            <a:r>
              <a:rPr kumimoji="0" lang="ko-KR" altLang="en-US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다양한 개인화 서비스 확인 </a:t>
            </a:r>
            <a:r>
              <a:rPr kumimoji="0" lang="en-US" altLang="ko-KR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]</a:t>
            </a:r>
            <a:endParaRPr kumimoji="0" lang="ko-KR" altLang="en-US" b="0" i="0" u="none" strike="noStrike" kern="1200" cap="none" spc="-100" normalizeH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000000"/>
              </a:solidFill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cxnSp>
        <p:nvCxnSpPr>
          <p:cNvPr id="1030" name="연결선: 꺾임 1029">
            <a:extLst>
              <a:ext uri="{FF2B5EF4-FFF2-40B4-BE49-F238E27FC236}">
                <a16:creationId xmlns:a16="http://schemas.microsoft.com/office/drawing/2014/main" id="{E16C25C9-16D4-1F46-0D7C-F6F2DA24FC8F}"/>
              </a:ext>
            </a:extLst>
          </p:cNvPr>
          <p:cNvCxnSpPr>
            <a:stCxn id="54" idx="1"/>
          </p:cNvCxnSpPr>
          <p:nvPr/>
        </p:nvCxnSpPr>
        <p:spPr>
          <a:xfrm rot="10800000" flipV="1">
            <a:off x="1439547" y="4438749"/>
            <a:ext cx="565439" cy="408988"/>
          </a:xfrm>
          <a:prstGeom prst="bentConnector3">
            <a:avLst>
              <a:gd name="adj1" fmla="val 99862"/>
            </a:avLst>
          </a:prstGeom>
          <a:ln>
            <a:solidFill>
              <a:srgbClr val="DB3A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연결선: 꺾임 1031">
            <a:extLst>
              <a:ext uri="{FF2B5EF4-FFF2-40B4-BE49-F238E27FC236}">
                <a16:creationId xmlns:a16="http://schemas.microsoft.com/office/drawing/2014/main" id="{E694A8C7-43FA-E2D1-BA13-51678C5F5746}"/>
              </a:ext>
            </a:extLst>
          </p:cNvPr>
          <p:cNvCxnSpPr>
            <a:cxnSpLocks/>
            <a:stCxn id="56" idx="1"/>
          </p:cNvCxnSpPr>
          <p:nvPr/>
        </p:nvCxnSpPr>
        <p:spPr>
          <a:xfrm rot="10800000" flipV="1">
            <a:off x="6616303" y="4438748"/>
            <a:ext cx="2057264" cy="427033"/>
          </a:xfrm>
          <a:prstGeom prst="bentConnector3">
            <a:avLst>
              <a:gd name="adj1" fmla="val 99830"/>
            </a:avLst>
          </a:prstGeom>
          <a:ln>
            <a:solidFill>
              <a:srgbClr val="DB3A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사각형: 둥근 모서리 1048">
            <a:extLst>
              <a:ext uri="{FF2B5EF4-FFF2-40B4-BE49-F238E27FC236}">
                <a16:creationId xmlns:a16="http://schemas.microsoft.com/office/drawing/2014/main" id="{16229F63-60EB-6353-B624-2964B0643E87}"/>
              </a:ext>
            </a:extLst>
          </p:cNvPr>
          <p:cNvSpPr/>
          <p:nvPr/>
        </p:nvSpPr>
        <p:spPr>
          <a:xfrm>
            <a:off x="2390771" y="5734106"/>
            <a:ext cx="7458080" cy="932367"/>
          </a:xfrm>
          <a:prstGeom prst="roundRect">
            <a:avLst>
              <a:gd name="adj" fmla="val 14113"/>
            </a:avLst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FF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52" name="TextBox 1051">
            <a:extLst>
              <a:ext uri="{FF2B5EF4-FFF2-40B4-BE49-F238E27FC236}">
                <a16:creationId xmlns:a16="http://schemas.microsoft.com/office/drawing/2014/main" id="{64D19AC5-9256-6C36-BDE6-1884738E0CB5}"/>
              </a:ext>
            </a:extLst>
          </p:cNvPr>
          <p:cNvSpPr txBox="1"/>
          <p:nvPr/>
        </p:nvSpPr>
        <p:spPr>
          <a:xfrm>
            <a:off x="4099683" y="5580774"/>
            <a:ext cx="4040257" cy="359759"/>
          </a:xfrm>
          <a:prstGeom prst="roundRect">
            <a:avLst>
              <a:gd name="adj" fmla="val 50000"/>
            </a:avLst>
          </a:prstGeom>
          <a:solidFill>
            <a:srgbClr val="DB3A3F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ctr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kumimoji="0" lang="ko-KR" altLang="en-US" sz="1300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소속기관 </a:t>
            </a:r>
            <a:r>
              <a:rPr kumimoji="0" lang="en-US" altLang="ko-KR" sz="1300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 </a:t>
            </a:r>
            <a:r>
              <a:rPr kumimoji="0" lang="ko-KR" altLang="en-US" sz="1300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학교 </a:t>
            </a:r>
            <a:r>
              <a:rPr lang="en-US" altLang="ko-KR" sz="13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 + </a:t>
            </a:r>
            <a:r>
              <a:rPr lang="ko-KR" altLang="en-US" sz="13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로그인 함께 이용</a:t>
            </a:r>
            <a:r>
              <a:rPr kumimoji="0" lang="ko-KR" altLang="en-US" sz="1300" b="0" i="0" u="none" strike="noStrike" kern="1200" cap="none" spc="-100" normalizeH="0" noProof="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 </a:t>
            </a:r>
          </a:p>
        </p:txBody>
      </p:sp>
      <p:pic>
        <p:nvPicPr>
          <p:cNvPr id="1055" name="그림 1054">
            <a:extLst>
              <a:ext uri="{FF2B5EF4-FFF2-40B4-BE49-F238E27FC236}">
                <a16:creationId xmlns:a16="http://schemas.microsoft.com/office/drawing/2014/main" id="{6AAD5989-E269-991E-8CB1-31477E2AE2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995" y="6100812"/>
            <a:ext cx="2324424" cy="409632"/>
          </a:xfrm>
          <a:prstGeom prst="rect">
            <a:avLst/>
          </a:prstGeom>
        </p:spPr>
      </p:pic>
      <p:sp>
        <p:nvSpPr>
          <p:cNvPr id="1056" name="직사각형 1055">
            <a:extLst>
              <a:ext uri="{FF2B5EF4-FFF2-40B4-BE49-F238E27FC236}">
                <a16:creationId xmlns:a16="http://schemas.microsoft.com/office/drawing/2014/main" id="{27BDE873-82B8-B9A1-C891-ED0A374EEAAA}"/>
              </a:ext>
            </a:extLst>
          </p:cNvPr>
          <p:cNvSpPr/>
          <p:nvPr/>
        </p:nvSpPr>
        <p:spPr>
          <a:xfrm>
            <a:off x="3828200" y="6253832"/>
            <a:ext cx="891020" cy="13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>
                <a:solidFill>
                  <a:srgbClr val="8D8F93"/>
                </a:solidFill>
              </a:rPr>
              <a:t>누리대학교</a:t>
            </a:r>
          </a:p>
        </p:txBody>
      </p:sp>
      <p:sp>
        <p:nvSpPr>
          <p:cNvPr id="1057" name="TextBox 1056">
            <a:extLst>
              <a:ext uri="{FF2B5EF4-FFF2-40B4-BE49-F238E27FC236}">
                <a16:creationId xmlns:a16="http://schemas.microsoft.com/office/drawing/2014/main" id="{F6DFA971-E18B-25ED-DB9A-0E5D6E7BD383}"/>
              </a:ext>
            </a:extLst>
          </p:cNvPr>
          <p:cNvSpPr txBox="1"/>
          <p:nvPr/>
        </p:nvSpPr>
        <p:spPr>
          <a:xfrm>
            <a:off x="6193246" y="6084735"/>
            <a:ext cx="2283759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기관인증 후 </a:t>
            </a: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DBpia </a:t>
            </a: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로그인하면</a:t>
            </a:r>
            <a:b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</a:br>
            <a:r>
              <a:rPr lang="en-US" altLang="ko-KR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90</a:t>
            </a:r>
            <a:r>
              <a:rPr lang="ko-KR" altLang="en-US" sz="105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일간 인증 상태가 유지 가능 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2069D13-3D2B-2CDE-963F-C722962F28F9}"/>
              </a:ext>
            </a:extLst>
          </p:cNvPr>
          <p:cNvSpPr/>
          <p:nvPr/>
        </p:nvSpPr>
        <p:spPr>
          <a:xfrm>
            <a:off x="2051050" y="4370388"/>
            <a:ext cx="550943" cy="158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DB12-1F9B-C5E1-CCC1-F1453B964F77}"/>
              </a:ext>
            </a:extLst>
          </p:cNvPr>
          <p:cNvSpPr txBox="1"/>
          <p:nvPr/>
        </p:nvSpPr>
        <p:spPr>
          <a:xfrm>
            <a:off x="2004983" y="4318957"/>
            <a:ext cx="7136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누리대학교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7FCAB0AE-1FA4-E958-6710-5E6C0FA953B7}"/>
              </a:ext>
            </a:extLst>
          </p:cNvPr>
          <p:cNvGrpSpPr/>
          <p:nvPr/>
        </p:nvGrpSpPr>
        <p:grpSpPr>
          <a:xfrm>
            <a:off x="4500145" y="3846001"/>
            <a:ext cx="438150" cy="438150"/>
            <a:chOff x="4500145" y="3846001"/>
            <a:chExt cx="438150" cy="438150"/>
          </a:xfrm>
        </p:grpSpPr>
        <p:sp>
          <p:nvSpPr>
            <p:cNvPr id="4" name="별: 꼭짓점 12개 3">
              <a:extLst>
                <a:ext uri="{FF2B5EF4-FFF2-40B4-BE49-F238E27FC236}">
                  <a16:creationId xmlns:a16="http://schemas.microsoft.com/office/drawing/2014/main" id="{42D662B4-546B-2522-B334-AAD8DB09879B}"/>
                </a:ext>
              </a:extLst>
            </p:cNvPr>
            <p:cNvSpPr/>
            <p:nvPr/>
          </p:nvSpPr>
          <p:spPr>
            <a:xfrm>
              <a:off x="4500145" y="3846001"/>
              <a:ext cx="438150" cy="438150"/>
            </a:xfrm>
            <a:prstGeom prst="star12">
              <a:avLst>
                <a:gd name="adj" fmla="val 42120"/>
              </a:avLst>
            </a:prstGeom>
            <a:solidFill>
              <a:srgbClr val="DB3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5E875D0C-DD4C-8F81-3257-74DE09310B7E}"/>
                </a:ext>
              </a:extLst>
            </p:cNvPr>
            <p:cNvSpPr/>
            <p:nvPr/>
          </p:nvSpPr>
          <p:spPr>
            <a:xfrm>
              <a:off x="4548678" y="3894534"/>
              <a:ext cx="341084" cy="34108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 dirty="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solidFill>
                    <a:srgbClr val="000000"/>
                  </a:solidFill>
                  <a:latin typeface="Montserrat SemiBold" pitchFamily="2" charset="0"/>
                  <a:ea typeface="G마켓 산스 TTF Medium" panose="02000000000000000000" pitchFamily="2" charset="-127"/>
                </a:rPr>
                <a:t>7P</a:t>
              </a:r>
              <a:endParaRPr lang="ko-KR" altLang="en-US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00000"/>
                </a:solidFill>
                <a:latin typeface="Montserrat SemiBold" pitchFamily="2" charset="0"/>
                <a:ea typeface="G마켓 산스 TTF Medium" panose="02000000000000000000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D0673F3D-7B28-FB26-BFDA-FA70F71D17DB}"/>
              </a:ext>
            </a:extLst>
          </p:cNvPr>
          <p:cNvGrpSpPr/>
          <p:nvPr/>
        </p:nvGrpSpPr>
        <p:grpSpPr>
          <a:xfrm>
            <a:off x="9675795" y="3846001"/>
            <a:ext cx="438150" cy="438150"/>
            <a:chOff x="4500145" y="3846001"/>
            <a:chExt cx="438150" cy="438150"/>
          </a:xfrm>
        </p:grpSpPr>
        <p:sp>
          <p:nvSpPr>
            <p:cNvPr id="8" name="별: 꼭짓점 12개 7">
              <a:extLst>
                <a:ext uri="{FF2B5EF4-FFF2-40B4-BE49-F238E27FC236}">
                  <a16:creationId xmlns:a16="http://schemas.microsoft.com/office/drawing/2014/main" id="{18D5BF89-659B-6DF1-5CF1-1FA6A915AC92}"/>
                </a:ext>
              </a:extLst>
            </p:cNvPr>
            <p:cNvSpPr/>
            <p:nvPr/>
          </p:nvSpPr>
          <p:spPr>
            <a:xfrm>
              <a:off x="4500145" y="3846001"/>
              <a:ext cx="438150" cy="438150"/>
            </a:xfrm>
            <a:prstGeom prst="star12">
              <a:avLst>
                <a:gd name="adj" fmla="val 42120"/>
              </a:avLst>
            </a:prstGeom>
            <a:solidFill>
              <a:srgbClr val="DB3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2B2924C6-BE4F-7183-1B7D-2E1FA7015D35}"/>
                </a:ext>
              </a:extLst>
            </p:cNvPr>
            <p:cNvSpPr/>
            <p:nvPr/>
          </p:nvSpPr>
          <p:spPr>
            <a:xfrm>
              <a:off x="4548678" y="3894534"/>
              <a:ext cx="341084" cy="34108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000">
                  <a:ln>
                    <a:solidFill>
                      <a:srgbClr val="17A3BF">
                        <a:shade val="50000"/>
                        <a:alpha val="0"/>
                      </a:srgbClr>
                    </a:solidFill>
                  </a:ln>
                  <a:solidFill>
                    <a:srgbClr val="000000"/>
                  </a:solidFill>
                  <a:latin typeface="Montserrat SemiBold" pitchFamily="2" charset="0"/>
                  <a:ea typeface="G마켓 산스 TTF Medium" panose="02000000000000000000" pitchFamily="2" charset="-127"/>
                </a:rPr>
                <a:t>27P</a:t>
              </a:r>
              <a:endParaRPr lang="ko-KR" altLang="en-US" sz="100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00000"/>
                </a:solidFill>
                <a:latin typeface="Montserrat SemiBold" pitchFamily="2" charset="0"/>
                <a:ea typeface="G마켓 산스 TTF Medium" panose="020000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988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BF553-9C71-C58F-B0B0-B6D0569FC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5272A1EB-37BE-75E7-4FD2-8A9EC5919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572474A-5E8A-52C2-50BE-67D76D671EB0}"/>
              </a:ext>
            </a:extLst>
          </p:cNvPr>
          <p:cNvSpPr txBox="1"/>
          <p:nvPr/>
        </p:nvSpPr>
        <p:spPr>
          <a:xfrm>
            <a:off x="1439546" y="471024"/>
            <a:ext cx="305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소속 기관</a:t>
            </a:r>
            <a:r>
              <a: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·</a:t>
            </a:r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학교 인증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80E0EB-A028-8BFE-4B6E-92DB8B7FC5D5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Authentication </a:t>
            </a: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&amp; Login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chemeClr val="bg2">
                  <a:lumMod val="75000"/>
                </a:schemeClr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CD9EE9D5-50D3-4719-7A1B-08995A7B0311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89676C19-1CA2-8B26-3C6F-F963A27A0198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2B09B72-CCBA-C9AB-4D17-1F422287ACC2}"/>
              </a:ext>
            </a:extLst>
          </p:cNvPr>
          <p:cNvSpPr txBox="1"/>
          <p:nvPr/>
        </p:nvSpPr>
        <p:spPr>
          <a:xfrm>
            <a:off x="478476" y="197319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02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536D4-A61A-CDC6-4592-85E04A922E60}"/>
              </a:ext>
            </a:extLst>
          </p:cNvPr>
          <p:cNvSpPr txBox="1"/>
          <p:nvPr/>
        </p:nvSpPr>
        <p:spPr>
          <a:xfrm>
            <a:off x="4095873" y="574329"/>
            <a:ext cx="402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DBpia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구독하는 소속기관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학교를 인증하는 방법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FC1679D-4D6C-2A04-910B-D04315CCBB6B}"/>
              </a:ext>
            </a:extLst>
          </p:cNvPr>
          <p:cNvSpPr/>
          <p:nvPr/>
        </p:nvSpPr>
        <p:spPr>
          <a:xfrm>
            <a:off x="628649" y="1156967"/>
            <a:ext cx="2278857" cy="324914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6020D-FB2D-580B-F11A-071E5C366342}"/>
              </a:ext>
            </a:extLst>
          </p:cNvPr>
          <p:cNvSpPr txBox="1"/>
          <p:nvPr/>
        </p:nvSpPr>
        <p:spPr>
          <a:xfrm>
            <a:off x="983476" y="1180948"/>
            <a:ext cx="1878788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소속 기관 </a:t>
            </a:r>
            <a:r>
              <a:rPr lang="en-US" altLang="ko-KR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 </a:t>
            </a:r>
            <a:r>
              <a:rPr lang="ko-KR" altLang="en-US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학교 내부 라면</a:t>
            </a:r>
            <a:endParaRPr kumimoji="0" lang="ko-KR" altLang="en-US" sz="1400" b="0" i="0" u="none" strike="noStrike" kern="1200" cap="none" spc="-100" normalizeH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DEF736-AE5E-1258-C1FC-648254A9020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7311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E4FC1B5F-ED30-AE7B-13AA-3C53C947FFC7}"/>
              </a:ext>
            </a:extLst>
          </p:cNvPr>
          <p:cNvSpPr>
            <a:spLocks/>
          </p:cNvSpPr>
          <p:nvPr/>
        </p:nvSpPr>
        <p:spPr bwMode="auto">
          <a:xfrm>
            <a:off x="782698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FB8959E-B932-BECA-65D7-55D8313674A8}"/>
              </a:ext>
            </a:extLst>
          </p:cNvPr>
          <p:cNvSpPr/>
          <p:nvPr/>
        </p:nvSpPr>
        <p:spPr>
          <a:xfrm>
            <a:off x="3002756" y="1156967"/>
            <a:ext cx="8560594" cy="3249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FC1708-990B-D44F-B0E0-8AF34EB20D34}"/>
              </a:ext>
            </a:extLst>
          </p:cNvPr>
          <p:cNvSpPr txBox="1"/>
          <p:nvPr/>
        </p:nvSpPr>
        <p:spPr>
          <a:xfrm>
            <a:off x="3064668" y="1180948"/>
            <a:ext cx="4564857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어떠한 방식으로 </a:t>
            </a: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DBpia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를 들어와도 인증이 되어 있어요</a:t>
            </a:r>
            <a:endParaRPr lang="en-US" altLang="ko-KR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D6BA7-4766-EB2A-D0D8-1ABDDAB628F1}"/>
              </a:ext>
            </a:extLst>
          </p:cNvPr>
          <p:cNvSpPr txBox="1"/>
          <p:nvPr/>
        </p:nvSpPr>
        <p:spPr>
          <a:xfrm>
            <a:off x="717310" y="1503503"/>
            <a:ext cx="6388339" cy="850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4625" marR="0" lvl="0" indent="-174625" algn="l" defTabSz="914400" rtl="0" eaLnBrk="1" fontAlgn="auto" latinLnBrk="1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050" dirty="0">
                <a:ln>
                  <a:solidFill>
                    <a:srgbClr val="5B9BD5"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도서관 홈페이지를 통해서 접속하지 않아도 인증이 가능해요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174625" marR="0" lvl="0" indent="-174625" algn="l" defTabSz="914400" rtl="0" eaLnBrk="1" fontAlgn="auto" latinLnBrk="1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050" dirty="0">
                <a:ln>
                  <a:solidFill>
                    <a:srgbClr val="5B9BD5"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구글</a:t>
            </a: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050" dirty="0">
                <a:ln>
                  <a:solidFill>
                    <a:srgbClr val="5B9BD5"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네이버 등에서 논문을 검색하여 바로  </a:t>
            </a: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DBpia</a:t>
            </a:r>
            <a:r>
              <a:rPr lang="ko-KR" altLang="en-US" sz="1050" dirty="0">
                <a:ln>
                  <a:solidFill>
                    <a:srgbClr val="5B9BD5"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를 접속해도 인증이 되어 있어요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174625" marR="0" lvl="0" indent="-174625" algn="l" defTabSz="914400" rtl="0" eaLnBrk="1" fontAlgn="auto" latinLnBrk="1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www.dbpia.co.kr </a:t>
            </a:r>
            <a:r>
              <a:rPr lang="ko-KR" altLang="en-US" sz="1050" dirty="0">
                <a:ln>
                  <a:solidFill>
                    <a:srgbClr val="5B9BD5"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로 바로 접속하면 인증이 되어있어요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745D8B8F-1310-0E74-DC39-A4D4E019A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2546499"/>
            <a:ext cx="6919560" cy="3737172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3" name="그룹 42">
            <a:extLst>
              <a:ext uri="{FF2B5EF4-FFF2-40B4-BE49-F238E27FC236}">
                <a16:creationId xmlns:a16="http://schemas.microsoft.com/office/drawing/2014/main" id="{732C2B1C-8C63-F03B-85A2-D273B6B8E181}"/>
              </a:ext>
            </a:extLst>
          </p:cNvPr>
          <p:cNvGrpSpPr/>
          <p:nvPr/>
        </p:nvGrpSpPr>
        <p:grpSpPr>
          <a:xfrm>
            <a:off x="7798809" y="2546499"/>
            <a:ext cx="3815341" cy="1377950"/>
            <a:chOff x="7798809" y="2546499"/>
            <a:chExt cx="3815341" cy="1377950"/>
          </a:xfrm>
        </p:grpSpPr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5087E185-ABF5-ABBE-1675-D5C9A111074C}"/>
                </a:ext>
              </a:extLst>
            </p:cNvPr>
            <p:cNvCxnSpPr>
              <a:cxnSpLocks/>
            </p:cNvCxnSpPr>
            <p:nvPr/>
          </p:nvCxnSpPr>
          <p:spPr>
            <a:xfrm>
              <a:off x="7798809" y="2546499"/>
              <a:ext cx="3764541" cy="0"/>
            </a:xfrm>
            <a:prstGeom prst="line">
              <a:avLst/>
            </a:prstGeom>
            <a:ln w="19050">
              <a:solidFill>
                <a:srgbClr val="4444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30CA7D37-C605-98BF-71B0-C4973826F75A}"/>
                </a:ext>
              </a:extLst>
            </p:cNvPr>
            <p:cNvGrpSpPr/>
            <p:nvPr/>
          </p:nvGrpSpPr>
          <p:grpSpPr>
            <a:xfrm>
              <a:off x="7798809" y="2691458"/>
              <a:ext cx="3815341" cy="1232991"/>
              <a:chOff x="7798809" y="2691458"/>
              <a:chExt cx="3815341" cy="1232991"/>
            </a:xfrm>
          </p:grpSpPr>
          <p:grpSp>
            <p:nvGrpSpPr>
              <p:cNvPr id="40" name="그룹 39">
                <a:extLst>
                  <a:ext uri="{FF2B5EF4-FFF2-40B4-BE49-F238E27FC236}">
                    <a16:creationId xmlns:a16="http://schemas.microsoft.com/office/drawing/2014/main" id="{5880B932-3799-CAD5-33B3-AD5C6938F1ED}"/>
                  </a:ext>
                </a:extLst>
              </p:cNvPr>
              <p:cNvGrpSpPr/>
              <p:nvPr/>
            </p:nvGrpSpPr>
            <p:grpSpPr>
              <a:xfrm>
                <a:off x="7839270" y="2691458"/>
                <a:ext cx="3774880" cy="498598"/>
                <a:chOff x="7839270" y="2691458"/>
                <a:chExt cx="3774880" cy="498598"/>
              </a:xfrm>
            </p:grpSpPr>
            <p:sp>
              <p:nvSpPr>
                <p:cNvPr id="32" name="자유형: 도형 31">
                  <a:extLst>
                    <a:ext uri="{FF2B5EF4-FFF2-40B4-BE49-F238E27FC236}">
                      <a16:creationId xmlns:a16="http://schemas.microsoft.com/office/drawing/2014/main" id="{ECB2D081-580B-832C-E190-E14B32119752}"/>
                    </a:ext>
                  </a:extLst>
                </p:cNvPr>
                <p:cNvSpPr/>
                <p:nvPr/>
              </p:nvSpPr>
              <p:spPr>
                <a:xfrm>
                  <a:off x="7839270" y="2808738"/>
                  <a:ext cx="174702" cy="174698"/>
                </a:xfrm>
                <a:custGeom>
                  <a:avLst/>
                  <a:gdLst>
                    <a:gd name="connsiteX0" fmla="*/ 219075 w 438149"/>
                    <a:gd name="connsiteY0" fmla="*/ 0 h 438150"/>
                    <a:gd name="connsiteX1" fmla="*/ 0 w 438149"/>
                    <a:gd name="connsiteY1" fmla="*/ 219075 h 438150"/>
                    <a:gd name="connsiteX2" fmla="*/ 219075 w 438149"/>
                    <a:gd name="connsiteY2" fmla="*/ 438150 h 438150"/>
                    <a:gd name="connsiteX3" fmla="*/ 438150 w 438149"/>
                    <a:gd name="connsiteY3" fmla="*/ 219075 h 438150"/>
                    <a:gd name="connsiteX4" fmla="*/ 219075 w 438149"/>
                    <a:gd name="connsiteY4" fmla="*/ 0 h 438150"/>
                    <a:gd name="connsiteX5" fmla="*/ 187928 w 438149"/>
                    <a:gd name="connsiteY5" fmla="*/ 308267 h 438150"/>
                    <a:gd name="connsiteX6" fmla="*/ 92459 w 438149"/>
                    <a:gd name="connsiteY6" fmla="*/ 212789 h 438150"/>
                    <a:gd name="connsiteX7" fmla="*/ 124901 w 438149"/>
                    <a:gd name="connsiteY7" fmla="*/ 180346 h 438150"/>
                    <a:gd name="connsiteX8" fmla="*/ 187928 w 438149"/>
                    <a:gd name="connsiteY8" fmla="*/ 243373 h 438150"/>
                    <a:gd name="connsiteX9" fmla="*/ 317011 w 438149"/>
                    <a:gd name="connsiteY9" fmla="*/ 114300 h 438150"/>
                    <a:gd name="connsiteX10" fmla="*/ 349453 w 438149"/>
                    <a:gd name="connsiteY10" fmla="*/ 146742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8149" h="438150">
                      <a:moveTo>
                        <a:pt x="219075" y="0"/>
                      </a:moveTo>
                      <a:cubicBezTo>
                        <a:pt x="98084" y="0"/>
                        <a:pt x="0" y="98084"/>
                        <a:pt x="0" y="219075"/>
                      </a:cubicBezTo>
                      <a:cubicBezTo>
                        <a:pt x="0" y="340066"/>
                        <a:pt x="98084" y="438150"/>
                        <a:pt x="219075" y="438150"/>
                      </a:cubicBezTo>
                      <a:cubicBezTo>
                        <a:pt x="340067" y="438150"/>
                        <a:pt x="438150" y="340066"/>
                        <a:pt x="438150" y="219075"/>
                      </a:cubicBezTo>
                      <a:cubicBezTo>
                        <a:pt x="438014" y="98140"/>
                        <a:pt x="340010" y="136"/>
                        <a:pt x="219075" y="0"/>
                      </a:cubicBezTo>
                      <a:close/>
                      <a:moveTo>
                        <a:pt x="187928" y="308267"/>
                      </a:moveTo>
                      <a:lnTo>
                        <a:pt x="92459" y="212789"/>
                      </a:lnTo>
                      <a:lnTo>
                        <a:pt x="124901" y="180346"/>
                      </a:lnTo>
                      <a:lnTo>
                        <a:pt x="187928" y="243373"/>
                      </a:lnTo>
                      <a:lnTo>
                        <a:pt x="317011" y="114300"/>
                      </a:lnTo>
                      <a:lnTo>
                        <a:pt x="349453" y="146742"/>
                      </a:lnTo>
                      <a:close/>
                    </a:path>
                  </a:pathLst>
                </a:custGeom>
                <a:solidFill>
                  <a:srgbClr val="EF4348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B352092-A500-A5D3-9DBD-D21AC5F4ABE7}"/>
                    </a:ext>
                  </a:extLst>
                </p:cNvPr>
                <p:cNvSpPr txBox="1"/>
                <p:nvPr/>
              </p:nvSpPr>
              <p:spPr>
                <a:xfrm>
                  <a:off x="7996113" y="2691458"/>
                  <a:ext cx="3618037" cy="498598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>
                  <a:defPPr>
                    <a:defRPr lang="en-US"/>
                  </a:defPPr>
                  <a:lvl1pPr>
                    <a:lnSpc>
                      <a:spcPct val="110000"/>
                    </a:lnSpc>
                    <a:defRPr sz="1100" spc="-80">
                      <a:ln>
                        <a:solidFill>
                          <a:srgbClr val="17A3BF">
                            <a:shade val="50000"/>
                            <a:alpha val="0"/>
                          </a:srgbClr>
                        </a:solidFill>
                      </a:ln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defRPr>
                  </a:lvl1pPr>
                  <a:lvl2pPr>
                    <a:defRPr/>
                  </a:lvl2pPr>
                  <a:lvl3pPr>
                    <a:defRPr/>
                  </a:lvl3pPr>
                  <a:lvl4pPr>
                    <a:defRPr/>
                  </a:lvl4pPr>
                  <a:lvl5pPr>
                    <a:defRPr/>
                  </a:lvl5pPr>
                  <a:lvl6pPr>
                    <a:defRPr/>
                  </a:lvl6pPr>
                  <a:lvl7pPr>
                    <a:defRPr/>
                  </a:lvl7pPr>
                  <a:lvl8pPr>
                    <a:defRPr/>
                  </a:lvl8pPr>
                  <a:lvl9pPr>
                    <a:defRPr/>
                  </a:lvl9pPr>
                </a:lstStyle>
                <a:p>
                  <a:pPr algn="l">
                    <a:lnSpc>
                      <a:spcPct val="110000"/>
                    </a:lnSpc>
                  </a:pPr>
                  <a:r>
                    <a:rPr lang="ko-KR" altLang="en-US" sz="1200" spc="0" dirty="0"/>
                    <a:t>기관</a:t>
                  </a:r>
                  <a:r>
                    <a:rPr lang="en-US" altLang="ko-KR" sz="1200" spc="0" dirty="0"/>
                    <a:t>/</a:t>
                  </a:r>
                  <a:r>
                    <a:rPr lang="ko-KR" altLang="en-US" sz="1200" spc="0" dirty="0"/>
                    <a:t>학교의 </a:t>
                  </a:r>
                  <a:r>
                    <a:rPr lang="en-US" altLang="ko-KR" sz="1200" spc="0" dirty="0"/>
                    <a:t>PC</a:t>
                  </a:r>
                  <a:r>
                    <a:rPr lang="ko-KR" altLang="en-US" sz="1200" spc="0" dirty="0"/>
                    <a:t>와 와이파이를 통해 </a:t>
                  </a:r>
                  <a:r>
                    <a:rPr lang="en-US" altLang="ko-KR" sz="1200" spc="0" dirty="0"/>
                    <a:t>DBpia</a:t>
                  </a:r>
                  <a:r>
                    <a:rPr lang="ko-KR" altLang="en-US" sz="1200" spc="0" dirty="0"/>
                    <a:t>에 바로 접속해서</a:t>
                  </a:r>
                  <a:r>
                    <a:rPr lang="en-US" altLang="ko-KR" sz="1200" spc="0" dirty="0"/>
                    <a:t> </a:t>
                  </a:r>
                  <a:r>
                    <a:rPr lang="ko-KR" altLang="en-US" sz="1200" spc="0" dirty="0"/>
                    <a:t>이용하세요</a:t>
                  </a:r>
                  <a:endParaRPr lang="en-US" altLang="ko-KR" sz="1200" spc="0" dirty="0"/>
                </a:p>
              </p:txBody>
            </p:sp>
          </p:grpSp>
          <p:cxnSp>
            <p:nvCxnSpPr>
              <p:cNvPr id="36" name="직선 연결선 35">
                <a:extLst>
                  <a:ext uri="{FF2B5EF4-FFF2-40B4-BE49-F238E27FC236}">
                    <a16:creationId xmlns:a16="http://schemas.microsoft.com/office/drawing/2014/main" id="{AB346D7A-204D-BDB1-35ED-889D31B38F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8809" y="3336365"/>
                <a:ext cx="3764541" cy="0"/>
              </a:xfrm>
              <a:prstGeom prst="line">
                <a:avLst/>
              </a:prstGeom>
              <a:ln w="6350">
                <a:solidFill>
                  <a:srgbClr val="EB919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C246858F-AE6D-951F-DC66-AEEF559F8636}"/>
                  </a:ext>
                </a:extLst>
              </p:cNvPr>
              <p:cNvGrpSpPr/>
              <p:nvPr/>
            </p:nvGrpSpPr>
            <p:grpSpPr>
              <a:xfrm>
                <a:off x="7839270" y="3482674"/>
                <a:ext cx="3774880" cy="295466"/>
                <a:chOff x="7839270" y="3429000"/>
                <a:chExt cx="3774880" cy="295466"/>
              </a:xfrm>
            </p:grpSpPr>
            <p:sp>
              <p:nvSpPr>
                <p:cNvPr id="37" name="자유형: 도형 36">
                  <a:extLst>
                    <a:ext uri="{FF2B5EF4-FFF2-40B4-BE49-F238E27FC236}">
                      <a16:creationId xmlns:a16="http://schemas.microsoft.com/office/drawing/2014/main" id="{FD36542D-56FC-0D03-5F3E-4E90ED7F90D1}"/>
                    </a:ext>
                  </a:extLst>
                </p:cNvPr>
                <p:cNvSpPr/>
                <p:nvPr/>
              </p:nvSpPr>
              <p:spPr>
                <a:xfrm>
                  <a:off x="7839270" y="3489384"/>
                  <a:ext cx="174702" cy="174698"/>
                </a:xfrm>
                <a:custGeom>
                  <a:avLst/>
                  <a:gdLst>
                    <a:gd name="connsiteX0" fmla="*/ 219075 w 438149"/>
                    <a:gd name="connsiteY0" fmla="*/ 0 h 438150"/>
                    <a:gd name="connsiteX1" fmla="*/ 0 w 438149"/>
                    <a:gd name="connsiteY1" fmla="*/ 219075 h 438150"/>
                    <a:gd name="connsiteX2" fmla="*/ 219075 w 438149"/>
                    <a:gd name="connsiteY2" fmla="*/ 438150 h 438150"/>
                    <a:gd name="connsiteX3" fmla="*/ 438150 w 438149"/>
                    <a:gd name="connsiteY3" fmla="*/ 219075 h 438150"/>
                    <a:gd name="connsiteX4" fmla="*/ 219075 w 438149"/>
                    <a:gd name="connsiteY4" fmla="*/ 0 h 438150"/>
                    <a:gd name="connsiteX5" fmla="*/ 187928 w 438149"/>
                    <a:gd name="connsiteY5" fmla="*/ 308267 h 438150"/>
                    <a:gd name="connsiteX6" fmla="*/ 92459 w 438149"/>
                    <a:gd name="connsiteY6" fmla="*/ 212789 h 438150"/>
                    <a:gd name="connsiteX7" fmla="*/ 124901 w 438149"/>
                    <a:gd name="connsiteY7" fmla="*/ 180346 h 438150"/>
                    <a:gd name="connsiteX8" fmla="*/ 187928 w 438149"/>
                    <a:gd name="connsiteY8" fmla="*/ 243373 h 438150"/>
                    <a:gd name="connsiteX9" fmla="*/ 317011 w 438149"/>
                    <a:gd name="connsiteY9" fmla="*/ 114300 h 438150"/>
                    <a:gd name="connsiteX10" fmla="*/ 349453 w 438149"/>
                    <a:gd name="connsiteY10" fmla="*/ 146742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38149" h="438150">
                      <a:moveTo>
                        <a:pt x="219075" y="0"/>
                      </a:moveTo>
                      <a:cubicBezTo>
                        <a:pt x="98084" y="0"/>
                        <a:pt x="0" y="98084"/>
                        <a:pt x="0" y="219075"/>
                      </a:cubicBezTo>
                      <a:cubicBezTo>
                        <a:pt x="0" y="340066"/>
                        <a:pt x="98084" y="438150"/>
                        <a:pt x="219075" y="438150"/>
                      </a:cubicBezTo>
                      <a:cubicBezTo>
                        <a:pt x="340067" y="438150"/>
                        <a:pt x="438150" y="340066"/>
                        <a:pt x="438150" y="219075"/>
                      </a:cubicBezTo>
                      <a:cubicBezTo>
                        <a:pt x="438014" y="98140"/>
                        <a:pt x="340010" y="136"/>
                        <a:pt x="219075" y="0"/>
                      </a:cubicBezTo>
                      <a:close/>
                      <a:moveTo>
                        <a:pt x="187928" y="308267"/>
                      </a:moveTo>
                      <a:lnTo>
                        <a:pt x="92459" y="212789"/>
                      </a:lnTo>
                      <a:lnTo>
                        <a:pt x="124901" y="180346"/>
                      </a:lnTo>
                      <a:lnTo>
                        <a:pt x="187928" y="243373"/>
                      </a:lnTo>
                      <a:lnTo>
                        <a:pt x="317011" y="114300"/>
                      </a:lnTo>
                      <a:lnTo>
                        <a:pt x="349453" y="146742"/>
                      </a:lnTo>
                      <a:close/>
                    </a:path>
                  </a:pathLst>
                </a:custGeom>
                <a:solidFill>
                  <a:srgbClr val="EF4348"/>
                </a:solidFill>
                <a:ln w="31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2B5F277-A4E8-7060-C7C9-62D1B2DC9BDC}"/>
                    </a:ext>
                  </a:extLst>
                </p:cNvPr>
                <p:cNvSpPr txBox="1"/>
                <p:nvPr/>
              </p:nvSpPr>
              <p:spPr>
                <a:xfrm>
                  <a:off x="7996113" y="3429000"/>
                  <a:ext cx="3618037" cy="295466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spAutoFit/>
                </a:bodyPr>
                <a:lstStyle>
                  <a:defPPr>
                    <a:defRPr lang="en-US"/>
                  </a:defPPr>
                  <a:lvl1pPr>
                    <a:lnSpc>
                      <a:spcPct val="110000"/>
                    </a:lnSpc>
                    <a:defRPr sz="1100" spc="-80">
                      <a:ln>
                        <a:solidFill>
                          <a:srgbClr val="17A3BF">
                            <a:shade val="50000"/>
                            <a:alpha val="0"/>
                          </a:srgbClr>
                        </a:solidFill>
                      </a:ln>
                      <a:latin typeface="G마켓 산스 TTF Medium" panose="02000000000000000000" pitchFamily="2" charset="-127"/>
                      <a:ea typeface="G마켓 산스 TTF Medium" panose="02000000000000000000" pitchFamily="2" charset="-127"/>
                    </a:defRPr>
                  </a:lvl1pPr>
                  <a:lvl2pPr>
                    <a:defRPr/>
                  </a:lvl2pPr>
                  <a:lvl3pPr>
                    <a:defRPr/>
                  </a:lvl3pPr>
                  <a:lvl4pPr>
                    <a:defRPr/>
                  </a:lvl4pPr>
                  <a:lvl5pPr>
                    <a:defRPr/>
                  </a:lvl5pPr>
                  <a:lvl6pPr>
                    <a:defRPr/>
                  </a:lvl6pPr>
                  <a:lvl7pPr>
                    <a:defRPr/>
                  </a:lvl7pPr>
                  <a:lvl8pPr>
                    <a:defRPr/>
                  </a:lvl8pPr>
                  <a:lvl9pPr>
                    <a:defRPr/>
                  </a:lvl9pPr>
                </a:lstStyle>
                <a:p>
                  <a:pPr algn="l">
                    <a:lnSpc>
                      <a:spcPct val="110000"/>
                    </a:lnSpc>
                  </a:pPr>
                  <a:r>
                    <a:rPr lang="ko-KR" altLang="en-US" sz="1200" spc="0" dirty="0"/>
                    <a:t>별도의 인증 절차 없이 기관</a:t>
                  </a:r>
                  <a:r>
                    <a:rPr lang="en-US" altLang="ko-KR" sz="1200" spc="0" dirty="0"/>
                    <a:t>/</a:t>
                  </a:r>
                  <a:r>
                    <a:rPr lang="ko-KR" altLang="en-US" sz="1200" spc="0" dirty="0"/>
                    <a:t>학교로 인증 가능합니다</a:t>
                  </a:r>
                  <a:endParaRPr lang="en-US" altLang="ko-KR" sz="1200" spc="0" dirty="0"/>
                </a:p>
              </p:txBody>
            </p:sp>
          </p:grpSp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8480F842-E112-D3BE-E483-15F24C45A9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8809" y="3924449"/>
                <a:ext cx="3764541" cy="0"/>
              </a:xfrm>
              <a:prstGeom prst="line">
                <a:avLst/>
              </a:prstGeom>
              <a:ln w="19050">
                <a:solidFill>
                  <a:srgbClr val="44444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8364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EF1AC-C0AF-16D1-2A03-BFD645929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DB26863-40A5-84B3-9231-0110E39F5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28649" y="1779251"/>
            <a:ext cx="8388823" cy="1658256"/>
          </a:xfrm>
          <a:custGeom>
            <a:avLst/>
            <a:gdLst>
              <a:gd name="connsiteX0" fmla="*/ 0 w 8388823"/>
              <a:gd name="connsiteY0" fmla="*/ 0 h 1658256"/>
              <a:gd name="connsiteX1" fmla="*/ 8388823 w 8388823"/>
              <a:gd name="connsiteY1" fmla="*/ 0 h 1658256"/>
              <a:gd name="connsiteX2" fmla="*/ 8388823 w 8388823"/>
              <a:gd name="connsiteY2" fmla="*/ 1658256 h 1658256"/>
              <a:gd name="connsiteX3" fmla="*/ 0 w 8388823"/>
              <a:gd name="connsiteY3" fmla="*/ 1658256 h 1658256"/>
              <a:gd name="connsiteX4" fmla="*/ 0 w 8388823"/>
              <a:gd name="connsiteY4" fmla="*/ 0 h 1658256"/>
              <a:gd name="connsiteX5" fmla="*/ 5149851 w 8388823"/>
              <a:gd name="connsiteY5" fmla="*/ 1235343 h 1658256"/>
              <a:gd name="connsiteX6" fmla="*/ 5149851 w 8388823"/>
              <a:gd name="connsiteY6" fmla="*/ 1535449 h 1658256"/>
              <a:gd name="connsiteX7" fmla="*/ 6226176 w 8388823"/>
              <a:gd name="connsiteY7" fmla="*/ 1535449 h 1658256"/>
              <a:gd name="connsiteX8" fmla="*/ 6226176 w 8388823"/>
              <a:gd name="connsiteY8" fmla="*/ 1235343 h 1658256"/>
              <a:gd name="connsiteX9" fmla="*/ 5149851 w 8388823"/>
              <a:gd name="connsiteY9" fmla="*/ 1235343 h 165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8823" h="1658256">
                <a:moveTo>
                  <a:pt x="0" y="0"/>
                </a:moveTo>
                <a:lnTo>
                  <a:pt x="8388823" y="0"/>
                </a:lnTo>
                <a:lnTo>
                  <a:pt x="8388823" y="1658256"/>
                </a:lnTo>
                <a:lnTo>
                  <a:pt x="0" y="1658256"/>
                </a:lnTo>
                <a:lnTo>
                  <a:pt x="0" y="0"/>
                </a:lnTo>
                <a:close/>
                <a:moveTo>
                  <a:pt x="5149851" y="1235343"/>
                </a:moveTo>
                <a:lnTo>
                  <a:pt x="5149851" y="1535449"/>
                </a:lnTo>
                <a:lnTo>
                  <a:pt x="6226176" y="1535449"/>
                </a:lnTo>
                <a:lnTo>
                  <a:pt x="6226176" y="1235343"/>
                </a:lnTo>
                <a:lnTo>
                  <a:pt x="5149851" y="1235343"/>
                </a:lnTo>
                <a:close/>
              </a:path>
            </a:pathLst>
          </a:cu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9BB7925-BC13-5C17-230C-62C83498D7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 l="70329" t="3692" r="942" b="4540"/>
          <a:stretch/>
        </p:blipFill>
        <p:spPr>
          <a:xfrm>
            <a:off x="628649" y="3666085"/>
            <a:ext cx="1961780" cy="2816104"/>
          </a:xfrm>
          <a:custGeom>
            <a:avLst/>
            <a:gdLst>
              <a:gd name="connsiteX0" fmla="*/ 0 w 1961780"/>
              <a:gd name="connsiteY0" fmla="*/ 0 h 2816104"/>
              <a:gd name="connsiteX1" fmla="*/ 1961780 w 1961780"/>
              <a:gd name="connsiteY1" fmla="*/ 0 h 2816104"/>
              <a:gd name="connsiteX2" fmla="*/ 1961780 w 1961780"/>
              <a:gd name="connsiteY2" fmla="*/ 2816104 h 2816104"/>
              <a:gd name="connsiteX3" fmla="*/ 0 w 1961780"/>
              <a:gd name="connsiteY3" fmla="*/ 2816104 h 2816104"/>
              <a:gd name="connsiteX4" fmla="*/ 0 w 1961780"/>
              <a:gd name="connsiteY4" fmla="*/ 0 h 2816104"/>
              <a:gd name="connsiteX5" fmla="*/ 129541 w 1961780"/>
              <a:gd name="connsiteY5" fmla="*/ 1542717 h 2816104"/>
              <a:gd name="connsiteX6" fmla="*/ 129541 w 1961780"/>
              <a:gd name="connsiteY6" fmla="*/ 1976525 h 2816104"/>
              <a:gd name="connsiteX7" fmla="*/ 1844041 w 1961780"/>
              <a:gd name="connsiteY7" fmla="*/ 1976525 h 2816104"/>
              <a:gd name="connsiteX8" fmla="*/ 1844041 w 1961780"/>
              <a:gd name="connsiteY8" fmla="*/ 1542717 h 2816104"/>
              <a:gd name="connsiteX9" fmla="*/ 129541 w 1961780"/>
              <a:gd name="connsiteY9" fmla="*/ 1542717 h 281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1780" h="2816104">
                <a:moveTo>
                  <a:pt x="0" y="0"/>
                </a:moveTo>
                <a:lnTo>
                  <a:pt x="1961780" y="0"/>
                </a:lnTo>
                <a:lnTo>
                  <a:pt x="1961780" y="2816104"/>
                </a:lnTo>
                <a:lnTo>
                  <a:pt x="0" y="2816104"/>
                </a:lnTo>
                <a:lnTo>
                  <a:pt x="0" y="0"/>
                </a:lnTo>
                <a:close/>
                <a:moveTo>
                  <a:pt x="129541" y="1542717"/>
                </a:moveTo>
                <a:lnTo>
                  <a:pt x="129541" y="1976525"/>
                </a:lnTo>
                <a:lnTo>
                  <a:pt x="1844041" y="1976525"/>
                </a:lnTo>
                <a:lnTo>
                  <a:pt x="1844041" y="1542717"/>
                </a:lnTo>
                <a:lnTo>
                  <a:pt x="129541" y="1542717"/>
                </a:lnTo>
                <a:close/>
              </a:path>
            </a:pathLst>
          </a:cu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C89DC90-2AEE-0816-8BCC-0A71171971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773D8C-87B4-4809-F03E-EE503118AAD2}"/>
              </a:ext>
            </a:extLst>
          </p:cNvPr>
          <p:cNvSpPr txBox="1"/>
          <p:nvPr/>
        </p:nvSpPr>
        <p:spPr>
          <a:xfrm>
            <a:off x="1439546" y="471024"/>
            <a:ext cx="305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소속 기관</a:t>
            </a:r>
            <a:r>
              <a: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·</a:t>
            </a:r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학교 인증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19F380-73E7-6D37-8B1D-48CC7F350EF6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Authentication </a:t>
            </a: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&amp; Login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chemeClr val="bg2">
                  <a:lumMod val="75000"/>
                </a:schemeClr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CBE55F7-8398-FE7E-EFEC-67A8C3D75692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3FAD33ED-129F-91D4-602B-F3CB28463FBB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B652D5-7928-D0E9-9A0B-2C1DD04CCEC5}"/>
              </a:ext>
            </a:extLst>
          </p:cNvPr>
          <p:cNvSpPr txBox="1"/>
          <p:nvPr/>
        </p:nvSpPr>
        <p:spPr>
          <a:xfrm>
            <a:off x="478476" y="197319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02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55485F-69F4-7C9E-F40F-3DF43B5580F1}"/>
              </a:ext>
            </a:extLst>
          </p:cNvPr>
          <p:cNvSpPr txBox="1"/>
          <p:nvPr/>
        </p:nvSpPr>
        <p:spPr>
          <a:xfrm>
            <a:off x="4095873" y="574329"/>
            <a:ext cx="402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DBpia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구독하는 소속기관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학교를 인증하는 방법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DFC8299-9317-0D27-45E4-4F96551B1AF5}"/>
              </a:ext>
            </a:extLst>
          </p:cNvPr>
          <p:cNvSpPr/>
          <p:nvPr/>
        </p:nvSpPr>
        <p:spPr>
          <a:xfrm>
            <a:off x="628649" y="1156967"/>
            <a:ext cx="2278857" cy="324914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2AA6ED-FDA2-0BF7-3516-30B26CE35D72}"/>
              </a:ext>
            </a:extLst>
          </p:cNvPr>
          <p:cNvSpPr txBox="1"/>
          <p:nvPr/>
        </p:nvSpPr>
        <p:spPr>
          <a:xfrm>
            <a:off x="983476" y="1180948"/>
            <a:ext cx="1878788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소속 기관 </a:t>
            </a:r>
            <a:r>
              <a:rPr lang="en-US" altLang="ko-KR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 </a:t>
            </a:r>
            <a:r>
              <a:rPr lang="ko-KR" altLang="en-US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학교 외부 라면</a:t>
            </a:r>
            <a:endParaRPr kumimoji="0" lang="ko-KR" altLang="en-US" sz="1400" b="0" i="0" u="none" strike="noStrike" kern="1200" cap="none" spc="-100" normalizeH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51D986F2-3D58-22CF-A7CD-A60C1C3F943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7311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DE1AD68E-063F-51F7-7AA4-692E8AEE834D}"/>
              </a:ext>
            </a:extLst>
          </p:cNvPr>
          <p:cNvSpPr>
            <a:spLocks/>
          </p:cNvSpPr>
          <p:nvPr/>
        </p:nvSpPr>
        <p:spPr bwMode="auto">
          <a:xfrm>
            <a:off x="782698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63D411E-5CA1-D599-2D9C-0E9C4B7CB5C3}"/>
              </a:ext>
            </a:extLst>
          </p:cNvPr>
          <p:cNvSpPr/>
          <p:nvPr/>
        </p:nvSpPr>
        <p:spPr>
          <a:xfrm>
            <a:off x="3002756" y="1156967"/>
            <a:ext cx="8560594" cy="3249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FD120-5288-3C8F-D057-BEDE6AA07866}"/>
              </a:ext>
            </a:extLst>
          </p:cNvPr>
          <p:cNvSpPr txBox="1"/>
          <p:nvPr/>
        </p:nvSpPr>
        <p:spPr>
          <a:xfrm>
            <a:off x="4034313" y="1180948"/>
            <a:ext cx="4564857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소속 기관 </a:t>
            </a: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 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학교 인증 페이지로 이동 </a:t>
            </a:r>
            <a:endParaRPr lang="en-US" altLang="ko-KR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73890D1-DB17-AFFA-A074-1D38BD7AD318}"/>
              </a:ext>
            </a:extLst>
          </p:cNvPr>
          <p:cNvSpPr/>
          <p:nvPr/>
        </p:nvSpPr>
        <p:spPr>
          <a:xfrm>
            <a:off x="3002757" y="1156967"/>
            <a:ext cx="921544" cy="324914"/>
          </a:xfrm>
          <a:prstGeom prst="rect">
            <a:avLst/>
          </a:prstGeom>
          <a:solidFill>
            <a:srgbClr val="D037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STEP 01</a:t>
            </a:r>
            <a:endParaRPr lang="ko-KR" altLang="en-US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FFFFF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2A915789-2C59-21F0-265D-61E20ACA6CD5}"/>
              </a:ext>
            </a:extLst>
          </p:cNvPr>
          <p:cNvCxnSpPr>
            <a:cxnSpLocks/>
          </p:cNvCxnSpPr>
          <p:nvPr/>
        </p:nvCxnSpPr>
        <p:spPr>
          <a:xfrm>
            <a:off x="7678420" y="4079652"/>
            <a:ext cx="3764541" cy="0"/>
          </a:xfrm>
          <a:prstGeom prst="line">
            <a:avLst/>
          </a:prstGeom>
          <a:ln w="1905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자유형: 도형 1030">
            <a:extLst>
              <a:ext uri="{FF2B5EF4-FFF2-40B4-BE49-F238E27FC236}">
                <a16:creationId xmlns:a16="http://schemas.microsoft.com/office/drawing/2014/main" id="{760F78B5-0717-A503-3206-E39D3AC6AE66}"/>
              </a:ext>
            </a:extLst>
          </p:cNvPr>
          <p:cNvSpPr/>
          <p:nvPr/>
        </p:nvSpPr>
        <p:spPr>
          <a:xfrm>
            <a:off x="7718881" y="4341891"/>
            <a:ext cx="174702" cy="174698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6D9FAEA1-B423-27C4-0ACD-2D39D7BCE00A}"/>
              </a:ext>
            </a:extLst>
          </p:cNvPr>
          <p:cNvSpPr txBox="1"/>
          <p:nvPr/>
        </p:nvSpPr>
        <p:spPr>
          <a:xfrm>
            <a:off x="7875724" y="4224611"/>
            <a:ext cx="3618037" cy="4985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200" spc="0" dirty="0"/>
              <a:t>검색창 아래의 소속 기관 </a:t>
            </a:r>
            <a:r>
              <a:rPr lang="en-US" altLang="ko-KR" sz="1200" spc="0" dirty="0"/>
              <a:t>/ </a:t>
            </a:r>
            <a:r>
              <a:rPr lang="ko-KR" altLang="en-US" sz="1200" spc="0" dirty="0"/>
              <a:t>학교 인증 버튼을 눌러주세요</a:t>
            </a:r>
            <a:r>
              <a:rPr lang="en-US" altLang="ko-KR" sz="1200" spc="0" dirty="0"/>
              <a:t>.</a:t>
            </a:r>
          </a:p>
        </p:txBody>
      </p: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16FA9BAE-0037-39FB-35FB-89F1F280217B}"/>
              </a:ext>
            </a:extLst>
          </p:cNvPr>
          <p:cNvCxnSpPr>
            <a:cxnSpLocks/>
          </p:cNvCxnSpPr>
          <p:nvPr/>
        </p:nvCxnSpPr>
        <p:spPr>
          <a:xfrm>
            <a:off x="7678420" y="4869518"/>
            <a:ext cx="3764541" cy="0"/>
          </a:xfrm>
          <a:prstGeom prst="line">
            <a:avLst/>
          </a:prstGeom>
          <a:ln w="6350">
            <a:solidFill>
              <a:srgbClr val="EB919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직선 연결선 1025">
            <a:extLst>
              <a:ext uri="{FF2B5EF4-FFF2-40B4-BE49-F238E27FC236}">
                <a16:creationId xmlns:a16="http://schemas.microsoft.com/office/drawing/2014/main" id="{6EFD6497-7B13-AFC0-95DE-0F7D28FCFB21}"/>
              </a:ext>
            </a:extLst>
          </p:cNvPr>
          <p:cNvCxnSpPr>
            <a:cxnSpLocks/>
          </p:cNvCxnSpPr>
          <p:nvPr/>
        </p:nvCxnSpPr>
        <p:spPr>
          <a:xfrm>
            <a:off x="7734300" y="5610215"/>
            <a:ext cx="3708661" cy="0"/>
          </a:xfrm>
          <a:prstGeom prst="line">
            <a:avLst/>
          </a:prstGeom>
          <a:ln w="1905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자유형: 도형 1033">
            <a:extLst>
              <a:ext uri="{FF2B5EF4-FFF2-40B4-BE49-F238E27FC236}">
                <a16:creationId xmlns:a16="http://schemas.microsoft.com/office/drawing/2014/main" id="{553073BD-3D62-F38E-8031-B0166FE38C54}"/>
              </a:ext>
            </a:extLst>
          </p:cNvPr>
          <p:cNvSpPr/>
          <p:nvPr/>
        </p:nvSpPr>
        <p:spPr>
          <a:xfrm>
            <a:off x="7718881" y="5108408"/>
            <a:ext cx="174702" cy="174698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245ECBF6-ABE3-DA9C-2F98-978F92B2FE8C}"/>
              </a:ext>
            </a:extLst>
          </p:cNvPr>
          <p:cNvSpPr txBox="1"/>
          <p:nvPr/>
        </p:nvSpPr>
        <p:spPr>
          <a:xfrm>
            <a:off x="7875724" y="4991128"/>
            <a:ext cx="3618037" cy="4985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200" spc="0" dirty="0"/>
              <a:t>메인 페이지 우측 내기관</a:t>
            </a:r>
            <a:r>
              <a:rPr lang="en-US" altLang="ko-KR" sz="1200" spc="0" dirty="0"/>
              <a:t>/</a:t>
            </a:r>
            <a:r>
              <a:rPr lang="ko-KR" altLang="en-US" sz="1200" spc="0" dirty="0"/>
              <a:t>학교 인증 버튼을 통해서인증 할 수 있어요</a:t>
            </a:r>
            <a:r>
              <a:rPr lang="en-US" altLang="ko-KR" sz="1200" spc="0" dirty="0"/>
              <a:t>.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50156757-AC13-B6E1-1FA3-B3E8C05FBC13}"/>
              </a:ext>
            </a:extLst>
          </p:cNvPr>
          <p:cNvSpPr txBox="1"/>
          <p:nvPr/>
        </p:nvSpPr>
        <p:spPr>
          <a:xfrm>
            <a:off x="7734300" y="5732955"/>
            <a:ext cx="3857625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※</a:t>
            </a:r>
            <a:r>
              <a:rPr lang="ko-KR" altLang="en-US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검색창 아래에서 기관명이 노출되면 이미 인증이 완료된 상태예요</a:t>
            </a:r>
            <a:endParaRPr lang="en-US" altLang="ko-KR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C00000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9B6C7CFE-FC5B-97B5-93E3-A321C1928D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131" t="9908" r="17766" b="16222"/>
          <a:stretch/>
        </p:blipFill>
        <p:spPr>
          <a:xfrm>
            <a:off x="3117479" y="3784600"/>
            <a:ext cx="4098932" cy="2697589"/>
          </a:xfrm>
          <a:prstGeom prst="rect">
            <a:avLst/>
          </a:prstGeom>
          <a:ln w="12700">
            <a:solidFill>
              <a:srgbClr val="EF5E62"/>
            </a:solidFill>
          </a:ln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76471A94-FAD2-89B2-2D2D-DC068ECCB4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778" t="30614" r="17363" b="10588"/>
          <a:stretch/>
        </p:blipFill>
        <p:spPr>
          <a:xfrm>
            <a:off x="7523458" y="1916640"/>
            <a:ext cx="3231628" cy="1808588"/>
          </a:xfrm>
          <a:prstGeom prst="rect">
            <a:avLst/>
          </a:prstGeom>
          <a:ln w="12700">
            <a:solidFill>
              <a:srgbClr val="EF5E62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48B16C6-711B-A034-5ED7-21A3622C11D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1389" t="74497" r="25780" b="7406"/>
          <a:stretch>
            <a:fillRect/>
          </a:stretch>
        </p:blipFill>
        <p:spPr>
          <a:xfrm>
            <a:off x="5778500" y="3014594"/>
            <a:ext cx="1076325" cy="300106"/>
          </a:xfrm>
          <a:custGeom>
            <a:avLst/>
            <a:gdLst>
              <a:gd name="connsiteX0" fmla="*/ 0 w 1076325"/>
              <a:gd name="connsiteY0" fmla="*/ 0 h 300106"/>
              <a:gd name="connsiteX1" fmla="*/ 1076325 w 1076325"/>
              <a:gd name="connsiteY1" fmla="*/ 0 h 300106"/>
              <a:gd name="connsiteX2" fmla="*/ 1076325 w 1076325"/>
              <a:gd name="connsiteY2" fmla="*/ 300106 h 300106"/>
              <a:gd name="connsiteX3" fmla="*/ 0 w 1076325"/>
              <a:gd name="connsiteY3" fmla="*/ 300106 h 300106"/>
              <a:gd name="connsiteX4" fmla="*/ 0 w 1076325"/>
              <a:gd name="connsiteY4" fmla="*/ 0 h 30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325" h="300106">
                <a:moveTo>
                  <a:pt x="0" y="0"/>
                </a:moveTo>
                <a:lnTo>
                  <a:pt x="1076325" y="0"/>
                </a:lnTo>
                <a:lnTo>
                  <a:pt x="1076325" y="300106"/>
                </a:lnTo>
                <a:lnTo>
                  <a:pt x="0" y="300106"/>
                </a:ln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EF4348"/>
            </a:solidFill>
            <a:prstDash val="sysDot"/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4911176-FC08-3095-CAA7-109DC6E08D9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226" t="53964" r="2666" b="31899"/>
          <a:stretch/>
        </p:blipFill>
        <p:spPr>
          <a:xfrm>
            <a:off x="758190" y="5208802"/>
            <a:ext cx="1714500" cy="433808"/>
          </a:xfrm>
          <a:custGeom>
            <a:avLst/>
            <a:gdLst>
              <a:gd name="connsiteX0" fmla="*/ 0 w 1714500"/>
              <a:gd name="connsiteY0" fmla="*/ 0 h 433808"/>
              <a:gd name="connsiteX1" fmla="*/ 1714500 w 1714500"/>
              <a:gd name="connsiteY1" fmla="*/ 0 h 433808"/>
              <a:gd name="connsiteX2" fmla="*/ 1714500 w 1714500"/>
              <a:gd name="connsiteY2" fmla="*/ 433808 h 433808"/>
              <a:gd name="connsiteX3" fmla="*/ 0 w 1714500"/>
              <a:gd name="connsiteY3" fmla="*/ 433808 h 433808"/>
              <a:gd name="connsiteX4" fmla="*/ 0 w 1714500"/>
              <a:gd name="connsiteY4" fmla="*/ 0 h 43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0" h="433808">
                <a:moveTo>
                  <a:pt x="0" y="0"/>
                </a:moveTo>
                <a:lnTo>
                  <a:pt x="1714500" y="0"/>
                </a:lnTo>
                <a:lnTo>
                  <a:pt x="1714500" y="433808"/>
                </a:lnTo>
                <a:lnTo>
                  <a:pt x="0" y="433808"/>
                </a:ln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EF4348"/>
            </a:solidFill>
            <a:prstDash val="sysDot"/>
          </a:ln>
        </p:spPr>
      </p:pic>
      <p:cxnSp>
        <p:nvCxnSpPr>
          <p:cNvPr id="7" name="연결선: 꺾임 6">
            <a:extLst>
              <a:ext uri="{FF2B5EF4-FFF2-40B4-BE49-F238E27FC236}">
                <a16:creationId xmlns:a16="http://schemas.microsoft.com/office/drawing/2014/main" id="{3880973E-2340-E953-C276-C21D50C26C40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6854827" y="2689860"/>
            <a:ext cx="579385" cy="476252"/>
          </a:xfrm>
          <a:prstGeom prst="bentConnector3">
            <a:avLst>
              <a:gd name="adj1" fmla="val 50000"/>
            </a:avLst>
          </a:prstGeom>
          <a:noFill/>
          <a:ln w="25400" cap="rnd">
            <a:solidFill>
              <a:srgbClr val="DB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D8D60DF2-9189-A023-44E3-CB1B132679B6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2499695" y="5133394"/>
            <a:ext cx="470413" cy="292312"/>
          </a:xfrm>
          <a:prstGeom prst="bentConnector3">
            <a:avLst>
              <a:gd name="adj1" fmla="val 50000"/>
            </a:avLst>
          </a:prstGeom>
          <a:noFill/>
          <a:ln w="25400" cap="rnd">
            <a:solidFill>
              <a:srgbClr val="DB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>
            <a:extLst>
              <a:ext uri="{FF2B5EF4-FFF2-40B4-BE49-F238E27FC236}">
                <a16:creationId xmlns:a16="http://schemas.microsoft.com/office/drawing/2014/main" id="{C1A023C8-548C-99B6-EF22-0292D72A6BA5}"/>
              </a:ext>
            </a:extLst>
          </p:cNvPr>
          <p:cNvSpPr/>
          <p:nvPr/>
        </p:nvSpPr>
        <p:spPr>
          <a:xfrm>
            <a:off x="2970108" y="5088772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2561FD3E-B167-6885-A0A7-97AC9CA896B4}"/>
              </a:ext>
            </a:extLst>
          </p:cNvPr>
          <p:cNvSpPr/>
          <p:nvPr/>
        </p:nvSpPr>
        <p:spPr>
          <a:xfrm>
            <a:off x="7434212" y="2645238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3D74D03-9D83-6377-EFB3-6A8F200438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6719" y="6148768"/>
            <a:ext cx="2408932" cy="348462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702FCFF4-F619-0EE8-A4E0-76B6EDC6F9EC}"/>
              </a:ext>
            </a:extLst>
          </p:cNvPr>
          <p:cNvSpPr/>
          <p:nvPr/>
        </p:nvSpPr>
        <p:spPr>
          <a:xfrm>
            <a:off x="8358702" y="6239038"/>
            <a:ext cx="645988" cy="188462"/>
          </a:xfrm>
          <a:prstGeom prst="roundRect">
            <a:avLst/>
          </a:prstGeom>
          <a:noFill/>
          <a:ln w="25400" cap="rnd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14A925A-5F8B-D4CD-B978-13B7F874ED12}"/>
              </a:ext>
            </a:extLst>
          </p:cNvPr>
          <p:cNvSpPr/>
          <p:nvPr/>
        </p:nvSpPr>
        <p:spPr>
          <a:xfrm>
            <a:off x="8477135" y="6255771"/>
            <a:ext cx="477132" cy="1031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7DF4A-5C22-6B0D-1866-9C8E35C2A73D}"/>
              </a:ext>
            </a:extLst>
          </p:cNvPr>
          <p:cNvSpPr txBox="1"/>
          <p:nvPr/>
        </p:nvSpPr>
        <p:spPr>
          <a:xfrm>
            <a:off x="8374368" y="6230490"/>
            <a:ext cx="6452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누리대학교</a:t>
            </a:r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39BD2075-72B0-A214-3962-07DD622AE70C}"/>
              </a:ext>
            </a:extLst>
          </p:cNvPr>
          <p:cNvCxnSpPr>
            <a:cxnSpLocks/>
            <a:endCxn id="8" idx="1"/>
          </p:cNvCxnSpPr>
          <p:nvPr/>
        </p:nvCxnSpPr>
        <p:spPr>
          <a:xfrm rot="16200000" flipH="1">
            <a:off x="8007148" y="6043428"/>
            <a:ext cx="356262" cy="202880"/>
          </a:xfrm>
          <a:prstGeom prst="bentConnector2">
            <a:avLst/>
          </a:prstGeom>
          <a:noFill/>
          <a:ln w="25400" cap="rnd">
            <a:solidFill>
              <a:srgbClr val="DB3A3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타원 31">
            <a:extLst>
              <a:ext uri="{FF2B5EF4-FFF2-40B4-BE49-F238E27FC236}">
                <a16:creationId xmlns:a16="http://schemas.microsoft.com/office/drawing/2014/main" id="{CCEF74FE-2020-F575-1957-6A67D2345378}"/>
              </a:ext>
            </a:extLst>
          </p:cNvPr>
          <p:cNvSpPr/>
          <p:nvPr/>
        </p:nvSpPr>
        <p:spPr>
          <a:xfrm>
            <a:off x="8202128" y="6278377"/>
            <a:ext cx="89246" cy="89244"/>
          </a:xfrm>
          <a:prstGeom prst="ellipse">
            <a:avLst/>
          </a:prstGeom>
          <a:solidFill>
            <a:schemeClr val="bg1"/>
          </a:solidFill>
          <a:ln w="38100">
            <a:solidFill>
              <a:srgbClr val="DB3A3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78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85AC5-613C-2E6D-503A-CDE261843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642C841F-3EF7-734D-E254-77720471F141}"/>
              </a:ext>
            </a:extLst>
          </p:cNvPr>
          <p:cNvSpPr/>
          <p:nvPr/>
        </p:nvSpPr>
        <p:spPr>
          <a:xfrm>
            <a:off x="6914372" y="4462324"/>
            <a:ext cx="4302000" cy="2113200"/>
          </a:xfrm>
          <a:prstGeom prst="rect">
            <a:avLst/>
          </a:prstGeom>
          <a:solidFill>
            <a:srgbClr val="FFFFFF"/>
          </a:solidFill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AC7EA0A-C020-CDF6-4041-C4769CD8E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333" y="480671"/>
            <a:ext cx="1378017" cy="354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B49AFA-827B-3EEE-305B-EAD2CFF78D68}"/>
              </a:ext>
            </a:extLst>
          </p:cNvPr>
          <p:cNvSpPr txBox="1"/>
          <p:nvPr/>
        </p:nvSpPr>
        <p:spPr>
          <a:xfrm>
            <a:off x="1439546" y="471024"/>
            <a:ext cx="305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소속 기관</a:t>
            </a:r>
            <a:r>
              <a:rPr lang="en-US" altLang="ko-KR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·</a:t>
            </a:r>
            <a:r>
              <a:rPr lang="ko-KR" altLang="en-US" sz="2400" spc="-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3B3838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학교 인증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F4D14-E9A2-A3CF-D179-8626917D7106}"/>
              </a:ext>
            </a:extLst>
          </p:cNvPr>
          <p:cNvSpPr txBox="1"/>
          <p:nvPr/>
        </p:nvSpPr>
        <p:spPr>
          <a:xfrm>
            <a:off x="1541146" y="342373"/>
            <a:ext cx="36874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600">
                <a:solidFill>
                  <a:schemeClr val="tx1">
                    <a:lumMod val="75000"/>
                    <a:lumOff val="25000"/>
                  </a:schemeClr>
                </a:solidFill>
                <a:latin typeface="a시월구일2" panose="02020600000000000000" pitchFamily="18" charset="-127"/>
                <a:ea typeface="a시월구일2" panose="02020600000000000000" pitchFamily="18" charset="-127"/>
              </a:defRPr>
            </a:lvl1pPr>
          </a:lstStyle>
          <a:p>
            <a:pPr defTabSz="609585" latinLnBrk="0">
              <a:defRPr/>
            </a:pP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DB3A3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Authentication </a:t>
            </a:r>
            <a:r>
              <a:rPr lang="en-US" altLang="ko-KR" sz="10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&amp; Login</a:t>
            </a:r>
            <a:endParaRPr lang="ko-KR" altLang="en-US" sz="10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chemeClr val="bg2">
                  <a:lumMod val="75000"/>
                </a:schemeClr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E073DB8F-C7C1-782C-151B-32F6686D3140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10934700" cy="0"/>
          </a:xfrm>
          <a:prstGeom prst="line">
            <a:avLst/>
          </a:prstGeom>
          <a:ln w="12700">
            <a:solidFill>
              <a:srgbClr val="EB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896C60F8-D996-178F-D9B5-51A10C59BD09}"/>
              </a:ext>
            </a:extLst>
          </p:cNvPr>
          <p:cNvCxnSpPr>
            <a:cxnSpLocks/>
          </p:cNvCxnSpPr>
          <p:nvPr/>
        </p:nvCxnSpPr>
        <p:spPr>
          <a:xfrm>
            <a:off x="628650" y="988654"/>
            <a:ext cx="700088" cy="0"/>
          </a:xfrm>
          <a:prstGeom prst="line">
            <a:avLst/>
          </a:prstGeom>
          <a:ln w="38100">
            <a:solidFill>
              <a:srgbClr val="DB3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5461D20-6C4F-79F4-625A-F065C87E4510}"/>
              </a:ext>
            </a:extLst>
          </p:cNvPr>
          <p:cNvSpPr txBox="1"/>
          <p:nvPr/>
        </p:nvSpPr>
        <p:spPr>
          <a:xfrm>
            <a:off x="478476" y="197319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5C8C9"/>
                </a:solidFill>
                <a:latin typeface="Montserrat ExtraBold" pitchFamily="2" charset="0"/>
                <a:ea typeface="G마켓 산스 TTF Bold" panose="02000000000000000000" pitchFamily="2" charset="-127"/>
              </a:rPr>
              <a:t>02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5C8C9"/>
              </a:solidFill>
              <a:latin typeface="Montserrat ExtraBold" pitchFamily="2" charset="0"/>
              <a:ea typeface="G마켓 산스 TTF Bold" panose="020000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D37D8-5304-1BD5-29A0-2CD38D2ACF50}"/>
              </a:ext>
            </a:extLst>
          </p:cNvPr>
          <p:cNvSpPr txBox="1"/>
          <p:nvPr/>
        </p:nvSpPr>
        <p:spPr>
          <a:xfrm>
            <a:off x="4095873" y="574329"/>
            <a:ext cx="402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DBpia 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구독하는 소속기관</a:t>
            </a:r>
            <a:r>
              <a:rPr lang="en-US" altLang="ko-KR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14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D0373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학교를 인증하는 방법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CD8F728-8F92-67EE-4864-62C60466EA81}"/>
              </a:ext>
            </a:extLst>
          </p:cNvPr>
          <p:cNvSpPr/>
          <p:nvPr/>
        </p:nvSpPr>
        <p:spPr>
          <a:xfrm>
            <a:off x="628649" y="1156967"/>
            <a:ext cx="2278857" cy="324914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2CE371-2EAE-B8A3-826D-56F738E00765}"/>
              </a:ext>
            </a:extLst>
          </p:cNvPr>
          <p:cNvSpPr txBox="1"/>
          <p:nvPr/>
        </p:nvSpPr>
        <p:spPr>
          <a:xfrm>
            <a:off x="983476" y="1180948"/>
            <a:ext cx="1878788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소속 기관 </a:t>
            </a:r>
            <a:r>
              <a:rPr lang="en-US" altLang="ko-KR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 </a:t>
            </a:r>
            <a:r>
              <a:rPr lang="ko-KR" altLang="en-US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학교 외부 라면</a:t>
            </a:r>
            <a:endParaRPr kumimoji="0" lang="ko-KR" altLang="en-US" sz="1400" b="0" i="0" u="none" strike="noStrike" kern="1200" cap="none" spc="-100" normalizeH="0" noProof="0" dirty="0">
              <a:ln>
                <a:solidFill>
                  <a:srgbClr val="4472C4">
                    <a:alpha val="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E3314017-7D69-DD04-E3E4-6BD5FEE5AF2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7311" y="1217678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AC7E8C5A-0970-581F-569E-F6BA1EB68742}"/>
              </a:ext>
            </a:extLst>
          </p:cNvPr>
          <p:cNvSpPr>
            <a:spLocks/>
          </p:cNvSpPr>
          <p:nvPr/>
        </p:nvSpPr>
        <p:spPr bwMode="auto">
          <a:xfrm>
            <a:off x="782698" y="1254538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BD15714-7F47-CAF4-B7F0-80A86090B081}"/>
              </a:ext>
            </a:extLst>
          </p:cNvPr>
          <p:cNvSpPr/>
          <p:nvPr/>
        </p:nvSpPr>
        <p:spPr>
          <a:xfrm>
            <a:off x="3002756" y="1156967"/>
            <a:ext cx="8560594" cy="3249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F429B8-1A6A-B6FC-018C-07695B43DE8D}"/>
              </a:ext>
            </a:extLst>
          </p:cNvPr>
          <p:cNvSpPr txBox="1"/>
          <p:nvPr/>
        </p:nvSpPr>
        <p:spPr>
          <a:xfrm>
            <a:off x="4034313" y="1180948"/>
            <a:ext cx="4564857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내 기관 </a:t>
            </a:r>
            <a:r>
              <a:rPr lang="en-US" altLang="ko-KR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 </a:t>
            </a:r>
            <a:r>
              <a:rPr lang="ko-KR" altLang="en-US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학교 검색</a:t>
            </a:r>
            <a:endParaRPr lang="en-US" altLang="ko-KR" b="0" kern="1200" spc="-50" dirty="0">
              <a:ln>
                <a:solidFill>
                  <a:srgbClr val="4472C4">
                    <a:alpha val="0"/>
                  </a:srgbClr>
                </a:solidFill>
              </a:ln>
              <a:solidFill>
                <a:schemeClr val="tx1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+mn-cs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D220082-E875-78CF-FE36-5F49CA320282}"/>
              </a:ext>
            </a:extLst>
          </p:cNvPr>
          <p:cNvSpPr/>
          <p:nvPr/>
        </p:nvSpPr>
        <p:spPr>
          <a:xfrm>
            <a:off x="3002757" y="1156967"/>
            <a:ext cx="921544" cy="324914"/>
          </a:xfrm>
          <a:prstGeom prst="rect">
            <a:avLst/>
          </a:prstGeom>
          <a:solidFill>
            <a:srgbClr val="D037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FFFFFF"/>
                </a:solidFill>
                <a:latin typeface="Montserrat SemiBold" pitchFamily="2" charset="0"/>
                <a:ea typeface="G마켓 산스 TTF Medium" panose="02000000000000000000" pitchFamily="2" charset="-127"/>
              </a:rPr>
              <a:t>STEP 02</a:t>
            </a:r>
            <a:endParaRPr lang="ko-KR" altLang="en-US" sz="1200" dirty="0">
              <a:ln>
                <a:solidFill>
                  <a:srgbClr val="17A3BF">
                    <a:shade val="50000"/>
                    <a:alpha val="0"/>
                  </a:srgbClr>
                </a:solidFill>
              </a:ln>
              <a:solidFill>
                <a:srgbClr val="FFFFFF"/>
              </a:solidFill>
              <a:latin typeface="Montserrat SemiBold" pitchFamily="2" charset="0"/>
              <a:ea typeface="G마켓 산스 TTF Medium" panose="02000000000000000000" pitchFamily="2" charset="-127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2776464A-2091-F308-6FFE-12BF94A3980E}"/>
              </a:ext>
            </a:extLst>
          </p:cNvPr>
          <p:cNvCxnSpPr>
            <a:cxnSpLocks/>
          </p:cNvCxnSpPr>
          <p:nvPr/>
        </p:nvCxnSpPr>
        <p:spPr>
          <a:xfrm>
            <a:off x="5130482" y="1756054"/>
            <a:ext cx="6394768" cy="0"/>
          </a:xfrm>
          <a:prstGeom prst="line">
            <a:avLst/>
          </a:prstGeom>
          <a:ln w="19050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자유형: 도형 1030">
            <a:extLst>
              <a:ext uri="{FF2B5EF4-FFF2-40B4-BE49-F238E27FC236}">
                <a16:creationId xmlns:a16="http://schemas.microsoft.com/office/drawing/2014/main" id="{C6005CDE-D537-F75B-08FC-F01D4C6B11DF}"/>
              </a:ext>
            </a:extLst>
          </p:cNvPr>
          <p:cNvSpPr/>
          <p:nvPr/>
        </p:nvSpPr>
        <p:spPr>
          <a:xfrm>
            <a:off x="5130482" y="1929095"/>
            <a:ext cx="174702" cy="174698"/>
          </a:xfrm>
          <a:custGeom>
            <a:avLst/>
            <a:gdLst>
              <a:gd name="connsiteX0" fmla="*/ 219075 w 438149"/>
              <a:gd name="connsiteY0" fmla="*/ 0 h 438150"/>
              <a:gd name="connsiteX1" fmla="*/ 0 w 438149"/>
              <a:gd name="connsiteY1" fmla="*/ 219075 h 438150"/>
              <a:gd name="connsiteX2" fmla="*/ 219075 w 438149"/>
              <a:gd name="connsiteY2" fmla="*/ 438150 h 438150"/>
              <a:gd name="connsiteX3" fmla="*/ 438150 w 438149"/>
              <a:gd name="connsiteY3" fmla="*/ 219075 h 438150"/>
              <a:gd name="connsiteX4" fmla="*/ 219075 w 438149"/>
              <a:gd name="connsiteY4" fmla="*/ 0 h 438150"/>
              <a:gd name="connsiteX5" fmla="*/ 187928 w 438149"/>
              <a:gd name="connsiteY5" fmla="*/ 308267 h 438150"/>
              <a:gd name="connsiteX6" fmla="*/ 92459 w 438149"/>
              <a:gd name="connsiteY6" fmla="*/ 212789 h 438150"/>
              <a:gd name="connsiteX7" fmla="*/ 124901 w 438149"/>
              <a:gd name="connsiteY7" fmla="*/ 180346 h 438150"/>
              <a:gd name="connsiteX8" fmla="*/ 187928 w 438149"/>
              <a:gd name="connsiteY8" fmla="*/ 243373 h 438150"/>
              <a:gd name="connsiteX9" fmla="*/ 317011 w 438149"/>
              <a:gd name="connsiteY9" fmla="*/ 114300 h 438150"/>
              <a:gd name="connsiteX10" fmla="*/ 349453 w 438149"/>
              <a:gd name="connsiteY10" fmla="*/ 146742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149" h="438150">
                <a:moveTo>
                  <a:pt x="219075" y="0"/>
                </a:moveTo>
                <a:cubicBezTo>
                  <a:pt x="98084" y="0"/>
                  <a:pt x="0" y="98084"/>
                  <a:pt x="0" y="219075"/>
                </a:cubicBezTo>
                <a:cubicBezTo>
                  <a:pt x="0" y="340066"/>
                  <a:pt x="98084" y="438150"/>
                  <a:pt x="219075" y="438150"/>
                </a:cubicBezTo>
                <a:cubicBezTo>
                  <a:pt x="340067" y="438150"/>
                  <a:pt x="438150" y="340066"/>
                  <a:pt x="438150" y="219075"/>
                </a:cubicBezTo>
                <a:cubicBezTo>
                  <a:pt x="438014" y="98140"/>
                  <a:pt x="340010" y="136"/>
                  <a:pt x="219075" y="0"/>
                </a:cubicBezTo>
                <a:close/>
                <a:moveTo>
                  <a:pt x="187928" y="308267"/>
                </a:moveTo>
                <a:lnTo>
                  <a:pt x="92459" y="212789"/>
                </a:lnTo>
                <a:lnTo>
                  <a:pt x="124901" y="180346"/>
                </a:lnTo>
                <a:lnTo>
                  <a:pt x="187928" y="243373"/>
                </a:lnTo>
                <a:lnTo>
                  <a:pt x="317011" y="114300"/>
                </a:lnTo>
                <a:lnTo>
                  <a:pt x="349453" y="146742"/>
                </a:lnTo>
                <a:close/>
              </a:path>
            </a:pathLst>
          </a:custGeom>
          <a:solidFill>
            <a:srgbClr val="EF4348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417061AB-9055-9276-7067-DE8C643E5621}"/>
              </a:ext>
            </a:extLst>
          </p:cNvPr>
          <p:cNvSpPr txBox="1"/>
          <p:nvPr/>
        </p:nvSpPr>
        <p:spPr>
          <a:xfrm>
            <a:off x="5280181" y="1851784"/>
            <a:ext cx="4709163" cy="3293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100" spc="-8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>
              <a:lnSpc>
                <a:spcPct val="110000"/>
              </a:lnSpc>
            </a:pPr>
            <a:r>
              <a:rPr lang="ko-KR" altLang="en-US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재학 중인 학교명</a:t>
            </a:r>
            <a:r>
              <a:rPr lang="en-US" altLang="ko-KR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, </a:t>
            </a:r>
            <a:r>
              <a:rPr lang="ko-KR" altLang="en-US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근무 중인 회사명 등을 입력해보세요</a:t>
            </a:r>
            <a:r>
              <a:rPr lang="en-US" altLang="ko-KR" sz="1400" spc="0" dirty="0"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.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A5E40B0B-BA5A-30CE-A23D-A8F152C350CE}"/>
              </a:ext>
            </a:extLst>
          </p:cNvPr>
          <p:cNvSpPr txBox="1"/>
          <p:nvPr/>
        </p:nvSpPr>
        <p:spPr>
          <a:xfrm>
            <a:off x="5403916" y="2150808"/>
            <a:ext cx="3857625" cy="90024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학교명 조회 및 선택이 가능해요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기관이 나오지 않는다면 영문을 한글로 입력해보세요</a:t>
            </a: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Ex) Iowa &gt; ‘</a:t>
            </a:r>
            <a:r>
              <a:rPr lang="ko-KR" altLang="en-US" sz="1200" dirty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아이오와’로 검색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61FF205-AA75-61C6-7512-FB5677232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34" t="28024" r="30895" b="21273"/>
          <a:stretch/>
        </p:blipFill>
        <p:spPr>
          <a:xfrm>
            <a:off x="628649" y="1756054"/>
            <a:ext cx="4230624" cy="1956217"/>
          </a:xfrm>
          <a:prstGeom prst="rect">
            <a:avLst/>
          </a:prstGeom>
          <a:ln w="63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2974BA3-6CD9-FBD5-805C-B008AECC955A}"/>
              </a:ext>
            </a:extLst>
          </p:cNvPr>
          <p:cNvSpPr/>
          <p:nvPr/>
        </p:nvSpPr>
        <p:spPr>
          <a:xfrm>
            <a:off x="620677" y="3986444"/>
            <a:ext cx="10942673" cy="324914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F672F-9B24-C24F-31DF-DFC7C078A588}"/>
              </a:ext>
            </a:extLst>
          </p:cNvPr>
          <p:cNvSpPr txBox="1"/>
          <p:nvPr/>
        </p:nvSpPr>
        <p:spPr>
          <a:xfrm>
            <a:off x="975504" y="4010425"/>
            <a:ext cx="4731766" cy="255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12573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  <a:tab pos="571500" algn="l"/>
                <a:tab pos="1257300" algn="l"/>
              </a:tabLst>
              <a:defRPr kumimoji="0" sz="1200" b="1" i="0" u="none" strike="noStrike" kern="0" cap="none" spc="0" normalizeH="0" baseline="0">
                <a:ln>
                  <a:solidFill>
                    <a:srgbClr val="17A3BF">
                      <a:shade val="50000"/>
                      <a:alpha val="0"/>
                    </a:srgbClr>
                  </a:solidFill>
                </a:ln>
                <a:solidFill>
                  <a:srgbClr val="0D308B"/>
                </a:solidFill>
                <a:effectLst/>
                <a:uLnTx/>
                <a:uFillTx/>
                <a:latin typeface="a시월구일2"/>
                <a:ea typeface="a시월구일2"/>
                <a:cs typeface="고도 M"/>
              </a:defRPr>
            </a:lvl1pPr>
          </a:lstStyle>
          <a:p>
            <a:pPr marL="0" marR="0" lvl="0" indent="0" algn="l" defTabSz="1676358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959" algn="l"/>
                <a:tab pos="761981" algn="l"/>
                <a:tab pos="1676358" algn="l"/>
              </a:tabLst>
              <a:defRPr/>
            </a:pPr>
            <a:r>
              <a:rPr lang="ko-KR" altLang="en-US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검색 후 </a:t>
            </a:r>
            <a:r>
              <a:rPr lang="en-US" altLang="ko-KR" sz="1400" b="0" kern="1200" spc="-5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DBpia</a:t>
            </a:r>
            <a:r>
              <a:rPr lang="ko-KR" altLang="en-US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를 구독 중인 기관 </a:t>
            </a:r>
            <a:r>
              <a:rPr lang="en-US" altLang="ko-KR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/ </a:t>
            </a:r>
            <a:r>
              <a:rPr lang="ko-KR" altLang="en-US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학교가 아니라면</a:t>
            </a:r>
            <a:r>
              <a:rPr lang="en-US" altLang="ko-KR" sz="1400" b="0" kern="1200" spc="-100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rgbClr val="FFFFF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rPr>
              <a:t>?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F9C2CAD-2834-4B05-5EFB-3A784694022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09339" y="4047155"/>
            <a:ext cx="203494" cy="203492"/>
          </a:xfrm>
          <a:prstGeom prst="round1Rect">
            <a:avLst>
              <a:gd name="adj" fmla="val 35590"/>
            </a:avLst>
          </a:prstGeom>
          <a:solidFill>
            <a:srgbClr val="D037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srgbClr val="FFD400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7F16F2EF-47F5-D950-5D27-B7DC53A6AA4C}"/>
              </a:ext>
            </a:extLst>
          </p:cNvPr>
          <p:cNvSpPr>
            <a:spLocks/>
          </p:cNvSpPr>
          <p:nvPr/>
        </p:nvSpPr>
        <p:spPr bwMode="auto">
          <a:xfrm>
            <a:off x="774726" y="4084015"/>
            <a:ext cx="91053" cy="129772"/>
          </a:xfrm>
          <a:custGeom>
            <a:avLst/>
            <a:gdLst>
              <a:gd name="T0" fmla="*/ 83 w 298"/>
              <a:gd name="T1" fmla="*/ 426 h 426"/>
              <a:gd name="T2" fmla="*/ 0 w 298"/>
              <a:gd name="T3" fmla="*/ 343 h 426"/>
              <a:gd name="T4" fmla="*/ 131 w 298"/>
              <a:gd name="T5" fmla="*/ 214 h 426"/>
              <a:gd name="T6" fmla="*/ 0 w 298"/>
              <a:gd name="T7" fmla="*/ 83 h 426"/>
              <a:gd name="T8" fmla="*/ 83 w 298"/>
              <a:gd name="T9" fmla="*/ 0 h 426"/>
              <a:gd name="T10" fmla="*/ 298 w 298"/>
              <a:gd name="T11" fmla="*/ 214 h 426"/>
              <a:gd name="T12" fmla="*/ 83 w 298"/>
              <a:gd name="T13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" h="426">
                <a:moveTo>
                  <a:pt x="83" y="426"/>
                </a:moveTo>
                <a:lnTo>
                  <a:pt x="0" y="343"/>
                </a:lnTo>
                <a:lnTo>
                  <a:pt x="131" y="214"/>
                </a:lnTo>
                <a:lnTo>
                  <a:pt x="0" y="83"/>
                </a:lnTo>
                <a:lnTo>
                  <a:pt x="83" y="0"/>
                </a:lnTo>
                <a:lnTo>
                  <a:pt x="298" y="214"/>
                </a:lnTo>
                <a:lnTo>
                  <a:pt x="83" y="4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1200" cap="none" spc="0" normalizeH="0" baseline="0" noProof="0" dirty="0">
              <a:ln w="0">
                <a:solidFill>
                  <a:srgbClr val="C5D31A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/>
              <a:cs typeface="+mn-cs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93D1DB0-CF94-F3BB-42CF-BE3697B14FE6}"/>
              </a:ext>
            </a:extLst>
          </p:cNvPr>
          <p:cNvSpPr/>
          <p:nvPr/>
        </p:nvSpPr>
        <p:spPr>
          <a:xfrm>
            <a:off x="977091" y="5128121"/>
            <a:ext cx="4440302" cy="555853"/>
          </a:xfrm>
          <a:prstGeom prst="roundRect">
            <a:avLst>
              <a:gd name="adj" fmla="val 50000"/>
            </a:avLst>
          </a:prstGeom>
          <a:solidFill>
            <a:srgbClr val="F5C8C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BAEEBB19-B313-5ECD-C418-91F2200B536F}"/>
              </a:ext>
            </a:extLst>
          </p:cNvPr>
          <p:cNvSpPr/>
          <p:nvPr/>
        </p:nvSpPr>
        <p:spPr>
          <a:xfrm>
            <a:off x="1050372" y="5207708"/>
            <a:ext cx="396681" cy="396679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effectLst/>
                <a:uLnTx/>
                <a:uFillTx/>
                <a:latin typeface="Montserrat ExtraBold" pitchFamily="2" charset="0"/>
                <a:ea typeface="맑은 고딕" panose="020B0503020000020004" pitchFamily="50" charset="-127"/>
                <a:cs typeface="+mn-cs"/>
              </a:rPr>
              <a:t>01</a:t>
            </a:r>
            <a:endParaRPr kumimoji="0" lang="ko-KR" altLang="en-US" sz="1200" b="0" i="0" u="none" strike="noStrike" kern="1200" cap="none" spc="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444444"/>
              </a:solidFill>
              <a:effectLst/>
              <a:uLnTx/>
              <a:uFillTx/>
              <a:latin typeface="Montserrat ExtraBold" pitchFamily="2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86118-FA2B-79AA-5FFB-7C5695AC3EBF}"/>
              </a:ext>
            </a:extLst>
          </p:cNvPr>
          <p:cNvSpPr txBox="1"/>
          <p:nvPr/>
        </p:nvSpPr>
        <p:spPr>
          <a:xfrm>
            <a:off x="1522144" y="5172834"/>
            <a:ext cx="36776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기관 담당자라면 트라이얼 신청을 통해 </a:t>
            </a:r>
            <a:b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</a:b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우리 기관에서 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DBpia </a:t>
            </a: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구독을 체험해 보세요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.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ACB6B779-912F-8763-F44C-6B9F4AA98E96}"/>
              </a:ext>
            </a:extLst>
          </p:cNvPr>
          <p:cNvSpPr/>
          <p:nvPr/>
        </p:nvSpPr>
        <p:spPr>
          <a:xfrm>
            <a:off x="977091" y="5916082"/>
            <a:ext cx="4440302" cy="555853"/>
          </a:xfrm>
          <a:prstGeom prst="roundRect">
            <a:avLst>
              <a:gd name="adj" fmla="val 50000"/>
            </a:avLst>
          </a:prstGeom>
          <a:solidFill>
            <a:srgbClr val="F5C8C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C53E9D61-1C5E-89DE-930C-5B7BD7472018}"/>
              </a:ext>
            </a:extLst>
          </p:cNvPr>
          <p:cNvSpPr/>
          <p:nvPr/>
        </p:nvSpPr>
        <p:spPr>
          <a:xfrm>
            <a:off x="1050372" y="5995669"/>
            <a:ext cx="396681" cy="396679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444444"/>
                </a:solidFill>
                <a:effectLst/>
                <a:uLnTx/>
                <a:uFillTx/>
                <a:latin typeface="Montserrat ExtraBold" pitchFamily="2" charset="0"/>
                <a:ea typeface="맑은 고딕" panose="020B0503020000020004" pitchFamily="50" charset="-127"/>
                <a:cs typeface="+mn-cs"/>
              </a:rPr>
              <a:t>02</a:t>
            </a:r>
            <a:endParaRPr kumimoji="0" lang="ko-KR" altLang="en-US" sz="1200" b="0" i="0" u="none" strike="noStrike" kern="1200" cap="none" spc="0" normalizeH="0" baseline="0" noProof="0" dirty="0">
              <a:ln>
                <a:solidFill>
                  <a:srgbClr val="4472C4">
                    <a:shade val="50000"/>
                    <a:alpha val="0"/>
                  </a:srgbClr>
                </a:solidFill>
              </a:ln>
              <a:solidFill>
                <a:srgbClr val="444444"/>
              </a:solidFill>
              <a:effectLst/>
              <a:uLnTx/>
              <a:uFillTx/>
              <a:latin typeface="Montserrat ExtraBold" pitchFamily="2" charset="0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4F98E5-516B-D246-F3C1-ADDFAB9C89B7}"/>
              </a:ext>
            </a:extLst>
          </p:cNvPr>
          <p:cNvSpPr txBox="1"/>
          <p:nvPr/>
        </p:nvSpPr>
        <p:spPr>
          <a:xfrm>
            <a:off x="1522144" y="5960795"/>
            <a:ext cx="37885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로그인 후 논문을 개별 구매 혹은 ‘개인 정기구독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’</a:t>
            </a:r>
            <a:br>
              <a:rPr lang="en-US" altLang="ko-KR" sz="1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</a:br>
            <a:r>
              <a:rPr kumimoji="0" lang="ko-KR" altLang="en-US" sz="1300" b="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서비스를 이용하세요</a:t>
            </a:r>
            <a:r>
              <a:rPr kumimoji="0" lang="en-US" altLang="ko-KR" sz="1300" b="0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effectLst/>
                <a:uLnTx/>
                <a:uFillTx/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+mn-cs"/>
              </a:rPr>
              <a:t>!	</a:t>
            </a:r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B8F994F2-9733-2365-B799-0DDA3DD83E46}"/>
              </a:ext>
            </a:extLst>
          </p:cNvPr>
          <p:cNvCxnSpPr>
            <a:cxnSpLocks/>
          </p:cNvCxnSpPr>
          <p:nvPr/>
        </p:nvCxnSpPr>
        <p:spPr>
          <a:xfrm>
            <a:off x="5605336" y="5406047"/>
            <a:ext cx="1121093" cy="0"/>
          </a:xfrm>
          <a:prstGeom prst="straightConnector1">
            <a:avLst/>
          </a:prstGeom>
          <a:ln w="19050">
            <a:solidFill>
              <a:srgbClr val="D0373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8FC08BE8-4B2B-5092-2D31-7986BCD04903}"/>
              </a:ext>
            </a:extLst>
          </p:cNvPr>
          <p:cNvCxnSpPr>
            <a:cxnSpLocks/>
          </p:cNvCxnSpPr>
          <p:nvPr/>
        </p:nvCxnSpPr>
        <p:spPr>
          <a:xfrm>
            <a:off x="5605336" y="6194008"/>
            <a:ext cx="1121093" cy="0"/>
          </a:xfrm>
          <a:prstGeom prst="straightConnector1">
            <a:avLst/>
          </a:prstGeom>
          <a:ln w="19050">
            <a:solidFill>
              <a:srgbClr val="D0373C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3A078C6A-425A-2975-3007-C635D8D859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7202975" y="4537712"/>
            <a:ext cx="3724795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26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2300</Words>
  <Application>Microsoft Office PowerPoint</Application>
  <PresentationFormat>와이드스크린</PresentationFormat>
  <Paragraphs>381</Paragraphs>
  <Slides>33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2" baseType="lpstr">
      <vt:lpstr>G마켓 산스 TTF Bold</vt:lpstr>
      <vt:lpstr>G마켓 산스 TTF Medium</vt:lpstr>
      <vt:lpstr>나눔스퀘어 Bold</vt:lpstr>
      <vt:lpstr>맑은 고딕</vt:lpstr>
      <vt:lpstr>Arial</vt:lpstr>
      <vt:lpstr>Montserrat ExtraBold</vt:lpstr>
      <vt:lpstr>Montserrat SemiBold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ppt_hunter</dc:creator>
  <cp:lastModifiedBy>박 예솔</cp:lastModifiedBy>
  <cp:revision>66</cp:revision>
  <dcterms:created xsi:type="dcterms:W3CDTF">2024-02-25T03:14:01Z</dcterms:created>
  <dcterms:modified xsi:type="dcterms:W3CDTF">2024-03-05T02:56:48Z</dcterms:modified>
</cp:coreProperties>
</file>